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7" r:id="rId16"/>
    <p:sldId id="273" r:id="rId17"/>
    <p:sldId id="274" r:id="rId18"/>
    <p:sldId id="275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141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C9C3-798F-47DE-84EF-1114AA2B186E}" type="datetimeFigureOut">
              <a:rPr lang="hu-HU" smtClean="0"/>
              <a:pPr/>
              <a:t>2023. 12. 20.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8159-A18E-477B-BC45-B31E95050E6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bringaut.hu/../../../../../files/images/Tin/elsobbsegadas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691730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Zala </a:t>
            </a:r>
            <a:r>
              <a:rPr lang="hu-HU" sz="3200" b="1" dirty="0" err="1" smtClean="0"/>
              <a:t>Kétkeréken-Kerékpárút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fejlesztése</a:t>
            </a:r>
            <a:br>
              <a:rPr lang="hu-HU" sz="3200" b="1" dirty="0" smtClean="0"/>
            </a:br>
            <a:r>
              <a:rPr lang="hu-HU" sz="3200" b="1" dirty="0" smtClean="0"/>
              <a:t>Nagyrécse, Nagybakónak és Újudvar településeken</a:t>
            </a:r>
            <a:br>
              <a:rPr lang="hu-HU" sz="3200" b="1" dirty="0" smtClean="0"/>
            </a:br>
            <a:r>
              <a:rPr lang="hu-HU" sz="3200" b="1" dirty="0" smtClean="0"/>
              <a:t>„TOP-1.2.1-15-ZA2-2019-00004”</a:t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1800200"/>
          </a:xfrm>
        </p:spPr>
        <p:txBody>
          <a:bodyPr/>
          <a:lstStyle/>
          <a:p>
            <a:r>
              <a:rPr lang="hu-HU" b="1" dirty="0" smtClean="0"/>
              <a:t>Kerékpáros Eseménymarketing – NAGYBAKÓNAK</a:t>
            </a:r>
          </a:p>
          <a:p>
            <a:endParaRPr lang="hu-HU" b="1" dirty="0"/>
          </a:p>
          <a:p>
            <a:r>
              <a:rPr lang="hu-HU" sz="2000" b="1" dirty="0" smtClean="0"/>
              <a:t>2023.12.16.</a:t>
            </a:r>
            <a:endParaRPr lang="hu-HU" sz="2000" b="1" dirty="0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G_0002 - Nagybakó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793" y="3663968"/>
            <a:ext cx="4591820" cy="32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/>
              <a:t>Régi házak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324036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700" dirty="0" smtClean="0"/>
              <a:t>Nagybakónakról már az 1100 években is feljegyzés, a falu nevének eredete Könyves Kálmánhoz köthető. Még ha nem is ilyen régről, de maradtak fent régi házak, melyek érdekesek és egyben lenyűgözőek a mai személő számára.</a:t>
            </a:r>
            <a:endParaRPr lang="hu-HU" sz="1700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Nagybakónak - Nagybakó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57130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004 - Nagybakó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38863"/>
            <a:ext cx="1763688" cy="25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0003 - Nagybakó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5585"/>
            <a:ext cx="3619362" cy="25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834736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nagybakonak.hu/files/turistahaz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76" y="2931938"/>
            <a:ext cx="5175402" cy="3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 smtClean="0"/>
              <a:t>Turistaház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400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A turistaház a községháza </a:t>
            </a:r>
            <a:r>
              <a:rPr lang="hu-HU" dirty="0"/>
              <a:t>közelében találhat a Nagybakónak, Szent István körút 8</a:t>
            </a:r>
            <a:r>
              <a:rPr lang="hu-HU" dirty="0" smtClean="0"/>
              <a:t>. cím alatt.</a:t>
            </a:r>
          </a:p>
          <a:p>
            <a:pPr algn="just"/>
            <a:r>
              <a:rPr lang="hu-HU" b="1" dirty="0" smtClean="0"/>
              <a:t>JELENLEG A TURISTAHÁZ NEM ÜZEMEL!</a:t>
            </a:r>
          </a:p>
          <a:p>
            <a:pPr algn="just"/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nagybakonak.hu/files/turistahaz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198" y="962200"/>
            <a:ext cx="3277802" cy="24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nagybakonak.hu/files/turistahaz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5" y="3781402"/>
            <a:ext cx="4043561" cy="30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lcím 2"/>
          <p:cNvSpPr txBox="1">
            <a:spLocks/>
          </p:cNvSpPr>
          <p:nvPr/>
        </p:nvSpPr>
        <p:spPr>
          <a:xfrm>
            <a:off x="251520" y="2060848"/>
            <a:ext cx="357662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Előzetes bejelentkezés alapján foglalható szállás a következő telefonszámokon</a:t>
            </a:r>
            <a:r>
              <a:rPr lang="hu-HU" dirty="0" smtClean="0"/>
              <a:t>:</a:t>
            </a:r>
            <a:endParaRPr lang="hu-HU" dirty="0"/>
          </a:p>
          <a:p>
            <a:pPr algn="just"/>
            <a:r>
              <a:rPr lang="hu-HU" dirty="0"/>
              <a:t>Telefon: +36 (93) 571 005</a:t>
            </a:r>
          </a:p>
          <a:p>
            <a:pPr algn="just"/>
            <a:r>
              <a:rPr lang="hu-HU" dirty="0"/>
              <a:t>Mobil: +36 70 198 0160</a:t>
            </a:r>
          </a:p>
        </p:txBody>
      </p:sp>
    </p:spTree>
    <p:extLst>
      <p:ext uri="{BB962C8B-B14F-4D97-AF65-F5344CB8AC3E}">
        <p14:creationId xmlns:p14="http://schemas.microsoft.com/office/powerpoint/2010/main" xmlns="" val="4280198035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20" y="3532469"/>
            <a:ext cx="4425336" cy="331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7" r="1320"/>
          <a:stretch/>
        </p:blipFill>
        <p:spPr bwMode="auto">
          <a:xfrm>
            <a:off x="6048000" y="2056305"/>
            <a:ext cx="3096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 err="1" smtClean="0"/>
              <a:t>Szákai</a:t>
            </a:r>
            <a:r>
              <a:rPr lang="hu-HU" sz="2400" b="1" dirty="0" smtClean="0"/>
              <a:t> Színjátszók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4006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700" dirty="0"/>
              <a:t>Az amatőr társulat 2008-ban egyszeri alkalomra állt össze, de a tagoknak annyira megtetszett a közös munka, hogy azóta minden évben új darabbal lépnek a közönség elé. </a:t>
            </a:r>
          </a:p>
          <a:p>
            <a:pPr algn="just"/>
            <a:endParaRPr lang="hu-HU" sz="1700" dirty="0"/>
          </a:p>
          <a:p>
            <a:pPr algn="just"/>
            <a:r>
              <a:rPr lang="hu-HU" sz="1700" dirty="0"/>
              <a:t>Elsősorban vígjátékokat játszanak, melyek minden évben elnyerik a közönség tetszését. – Az előadás is nagyon jó színvonalú, nagyon ügyesen adják elő a darabokat.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58" y="5013176"/>
            <a:ext cx="2462839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5958240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 smtClean="0"/>
              <a:t>Kerékpározás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871296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/>
              <a:t>A Dombhátról-dombhátra „TOP-5.3.1-16-ZA1-2017-00013</a:t>
            </a:r>
            <a:r>
              <a:rPr lang="hu-HU" dirty="0" smtClean="0"/>
              <a:t>” projekt keretében kialakított kerékpáros képzési anyagból néhány kiemelt elemet mutatunk be, melyek a kerékpározáshoz kapcsolódnak és fontosak a megfelelő, biztonságos közlekedéshez.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data:image/png;base64,iVBORw0KGgoAAAANSUhEUgAAAQsAAADICAYAAAD/XsT8AAAgAElEQVR4AbS8d1hc97mureyd6jjutorVOwjRu4REVUFU0atA9N77wBRmGBhggKG3ofcqUO+92LLlJldVO23HsZM4cRKX+D7XWliJdvb5zjn/fH+812/NWow0cLHu9TzP+/5Y1Jzly0iqB7dS9vEg25tX8nyoD7ZAkexFUV44NepcioviyCmMJk8aS4kqjYySOELifHHzccR6uymm1kaY2Zpi7WCNpb0t5tZWWFpbYG6xFSurrZiaGrN89RZ++vQWtu3JxS+2i/2Jg6w0j+Xp5Vt5YcVyXlj6HCtXv8iSJU/yzFP/QUWFhLfeucFHn7zLG3fe4K27t7nw2g0q6htw2ufBpq1b2GS0kS2GGzE1MWTbdmscXbZjt9MKp90OuHu64rvfnYSEAxTkplGlLKOzrYGJ0T7mD09y+MgUh45NMXVknNHZISanBxgf0TM1rGd6pIchfQvDAx20dzVS26yhuqUSRa2U+ORw8guSUEqykBekkBIegLejHSt//iOW/3ARjiuXk++9B4mfE8X77cjxtkN10IOKGE+qE7xpTvOnJd2fjuwQugoj6ZXE0yOJZ6AslVF1Lq3FyUS4mLNtzQuYLXsS45eexHT581isXorPThuSA/ehzI5lUFdJXUkmTfmp9Mvy0UsyqUmOpCnzILM1ZbTlxorVU5zMpLqAtpwYOvLimNOU0VeURndeEsOyHCaqy+guzaRXksnx+gomZXkcUhQyVprJuCybMUUWF7o0zNQUMVmVz7Q6n/mqIo5oiplX5TOnzud4XSlztSUcaylnsqaU5uIkuuV5zLfXoC8vZkgj53h3CwOacgarlRzq0HFuopez4wOcHRvl8uwhTowPMDeq5+yRScYHOpno1XNycoJZfReNMgl1xXmUJsfi7bANi42rsTBYRVu9is0rFrPsmafYtHYVsSEBTDbWMFUro680jVFVNlMVeYzIcznRVsegSkZDbiozuhr0Cimd0jJmdfUMV6nolOYyrVMy26hCL89ivLKMufoKeooymdVIOapVMlCSwVyNnMPacvRFWUypyzikKWFAksawrIDpKjlXB3o4p2/nfF8XN6ZHuDYzxM2jE1ye7uPMWC9H+noZbtUzM3Kau/f/ypt3v+Tq+59z8d3PufLRF1y/+3eu3P0bVx98w6u/ghsP/8ErH3/H65/ArV/C1Y/+yrU7f+OVj7/m1U++Ea8J1/+9Xv0Ebv4SXvt44X2vf/wPXr3/NbcefMvbv4S3Pv6WVz/8E1fe+Jjrbz7g2pt3uXLrI67d+pAbb97hlTc/4trr73Pt9Xe5fus9rt/6gEWKaEeKXddyMsiG+zneXM1yZyRtD5IYVxIOuhEX5U5iog9BYY7sD9uBR4A9rl7WuHra4u7rxO5929nlvh0HRysMjDdhsGUzmw03sWHjGjZvXo2h4WpWrFzK0uUb+MFPVrHJIoKozEG8DnbjEqxmnakTxnZWGFttxXDrWjZsWMrq1S+wZs1ibOxNiIgJoqGzntlT81x87Qa3794nt0jC2o0bMDEzxtbOkj27XfDz9yY8MoT0rGSKS/OpUEup0ijQ6TQiJPSdOvr0zfT3tzE82s3oRC/jU/2Mzw4zNT/CoflR5uaGOTo3wqGpfg7PDjE9Pcj4xAAdvS3UtFRToZWjqixFKs1Bkp+Mr5sdW5Y9x8onfsCOzStI2OeIJNQHWYg7Jb7bUEW4IA/bRVNmKLVJflTFeNCY4ktbhh9NKZ40Z+yjOdudlpx9NGX60JwVRHP+QXqUOWizYiiN9iNu3w68bbbgZrwRy9WLsV79PA6bluNha0Ki717ygn1ozEuhqywHXW4SdRkHma2X0yVJozU/gZ6yDMYrCmnOihFrpkoiQqItO4FhRb54Y+nLsugqTudEYyVTiiIm5HlijcqzGShL51xnNZOVhQwrspmoyGeqooBpZT7z6mIOV5ZwWCNhqrKQU61qjjRX0KfMZ0BdwvGuegYrS+lXlXK0vZEeZSm6olwGNCrGdDXUl+TTXanm2EA/nTUq2mvK6WutRVWcS07cQVIjI/Bz3YmzmSE7txqwy9IUJ3MTthlvZt3SpzHbtAI7o40sfeoJDNeuJu1gJBeGu7nU18yJZhWnWpQcq5dyuE7K6Y4GhitldEhymapTi4BoLSpgoraWAVU5HaUFzDRWMtOoprM0m7FKKUeaqhmUChCQiYAYlOVyqFbObLWCzqJMJtVlHNbK6ZOkMlJewIC8kOOt9bQVZNOQnUZdVhLNhZl0ygpolxXRoS6nXVPL6cMXuH/3C956/49cf+9zrrz3GZff/yPX7v6Fa/e/WqiH33L94wVQ/DssBKAIsHjl42//ByQeh4YIjIffiZB581dw65PveOPhP3jz4+9EWLz98BveuPtHrr39CZdu3eWVtz/mxtv3uXzzPbFuvn1XhIQACgEci3LDrakItuRwqA230/ZwLXsfwykuHG7LQSOPorQ4BG1dBrKKgySmu+O8exM221ZjbLYcS5u1WFitwtDgBUyNV7F16xoMN61m3eqXMdi4CiOD1fh6u7Bh7cs88/QL/OzJFRiYBeATWUtY+igZ8hl2BcZgvtMWGydbDM03YLNtKzscLbDfbsZW0w1s2LKG2JQYwqIj2OvtSaGklO0OO9m0aQMGBpswszDHwtIaY2NjDA0NMTczwcTYEHs7S3butMHUdDNmFpuxsNrMrj3b8PZ1xXWPPe5eO/H120VkpD8HDwYTnxhKVk4c2XmxSErTkCtyUSjyUSiLUFVKqW+rRddRh1JdhpeXK6uWPMWSJxZhvfpFEvc5UHbAk+rE/VTHuKMM20l1lCPqSEdU4XtoTg2lNsGHmth9NCZ70Zy8h9ZUJw5V+nBct5uZqh1MKNzpyvOgJTuYPlkGjRkHaMmLpbNY+IVLpL00i+LI/UQ6WuFhvBG3TRuwXPIi1iuWsH3DCjwsDYneu5OiSD96VIW0lWXRXppBlyybCa0MXV6CWJM1UjpL0mnLT2VQWcRMnZIOSRadJZkca67ibIeWc511Yp1sqeR4UwWXe3UcrldwqFbKTFXZQqlLGVcUMldRyqGKUqZUJZxs0TDfoKJXlsNwRQmn9Y0MVkgYUJVyuruNKW01elkZ0/X1jGtr0WRnUpaSQG5MOKF7d+K53RzHrRtxMFyPzYY1uFmbEerpRnJUEEmRwbjaWbH82adZ8/wzeDnaUJoRS1ygN0uf/DHrli4mLtCXQ001HGtUcb69kgttFVzvqeVydw03R/Qc1lUxU1vOuZ4mzvcsfJ5T3T0c7+xmqkHLyZ42TuibGa1VMt9Sz/HOZoZVZUzXVjDfWMlAeSHT2nImteV0SBaAMqtViEDuk2eLP8djnfW0FWfTVpBJZ3463Xlp6Ity6JZKaShTMj16lDsPv+SNO3/hlQ//zKXbn4rK4vqdv3D93pciKG48/EYExb/DQlAXVz78UlQfC6D4FgEIjwPi349vPvyOVx/8g5sPv+W1j/+BoDBee/itqDAEdfHur77mnYd/4eYHv+Pymx9z6dZ9brz1UITG1dc/4PobH3HtjQ8WlMWhngKqYx3Q2D7P+Ug7DkfbIXN+mbqMvdSUhSArCaC0xJ9qbQwNjSkkJrpiafEi1tbLMTdfhqXFYixNX2Tt8h9juO5ZTDe/jJnBcrx227DDZgMebubYmK1hw5olbDEwYuUac9Ya7GJfiAy3gHwsnfay3sQAW2c7trnY4unjht12M8wsDTA224yVvQWe+70wNjdjp6Mzmw22iFAwNNjE1q1bWLlqDavXb8LIyBhTU3MszS2wtbTAwc4aWxsBJEaYWmxm3aalmFtvYoezBVvN1mJisRZLm43s22uPrd0mDIyXYGQpwGwZHv4O2DsYYW27BRPTzez1cEOlKScwIoAVqxfz5JOLsDHbQELQHpRJwWhTAtAmeVOXuBtdiiNNqdvQpe6kIcmNhgRvOrMjaUoJoC7Bk/okd/FrJuS7+fRiNn94NYw/3gzlo7ko2jNtaczwpk+STFNGBM2ZkTSkh9KYGUF3WSot+Qlo4oPRJEYyVC5HGn2AWM/deNmb4bxlHWYvP4PFimdwNlyJr70RiV5OqNOiRHA05CXRWpLBrK6SlsJ0UY0IT9CJahmCsuhXFDCtlTNVLWVSU8ZMtZRjjWqONKg4rlNzrKGCs221HGuo5GxbHdf62jjTquVscx3nWxs401bHhZ5mjjRrRAiNVEk509PMYEWZCAvBAqiTY0n2cCfSeSc+1lY4G25k26aV7Ny6BnfrLQQ6WlEQFUxpfBSavEymu1to1cgJ9HBh/dLn2bD4BXwcHVFkptNRIUWvkRO2x5mlT/yIl595it1WZoxqFAjqaVKVy5Qym+nybMakGZxpraG3JJuuwlQO1yuZqpTSV1bInK6ZQ7pW+ivKmWvRiXZpSlctrie6WpioUXOktY6zvc1MN5RzokvL+cE25po0nOzSieA51VnP0fZqDrdWcWmki7FqOf2yAgbK8hksLaSrsJDW0gouHr3M/Yd/5c0Hf+PC7c84+86nXP7gc67d+RM37v+V6/f++k9Y3Pjku/+hLP5fYCHA4/ESrItgRR7BQlAXj2DxxsNveOvjb7j9q2+5/euvuXXvT1x751dcfuMBl9+4x/W37onWRIDGtdc+YFFliTeVCTtQ71zKoMdmWnevZS7Xm9IQK86Oq7hxppm5CTl9+iyK8vdSWuiD7z4D7KyWYG78LA62SwgPtCbA3Rhn6+XYGj2Ho+UyPJ3X47/XgP17NuDjtoGA3UbkJQdivmUNy5cvY+nqzfz42cWsWLcOE0tj1q5fxep1y1m6/HleWPwUzy99mieffQJbBztWrVvLj378U5xd3Ni4yYBly1/GwMCAnU6OWNraYWRqwVYjM9au2YjBJkO2bjFmi4EhmzdvxMzCGFMrY4zMN7LFbB3bnM2x32GCzTZDXHaZkZEdxL79FuzyNcFuzyb2BtvhE+HEjl1m2G43xsrWhI1bNrB83XJ+8tSPMbcyJPagH1WKTKpLYimL2YUswoGaGDfaM125PZfOG9Ox9Mtc0GU6ilajOy+M9sxQWrKCaM/zo7toN+PKbfzmYhD/9Yoln9+y4ZNz3vRLzBiUhzGkSEdflCBWnySJHkkiA4oM6jPCqYzbT21SCGPqUpoLMmiV5qGvLKVDUUh+5H5i9u0k2MEcp03LsF72FJZLfsHOdUsIsDMmzXeX6NmbCjKoz0lhSF3KnE7FgCKH3rJsjrWomVAXiTVWns+4Ip9JoWR5jJflMVaWx4gkh9nKMuZrlQxK80VvP1WrYKpOxaFmjWg5KtNiyQv1IyfYl5AdNuwzNcBh/Qrs172Ms/EGvB0siPJyJjloLxUZ0YzVyeitKKJXVcyrsyOMVKupK8wmYq8z6557gs2LnyHay53uShV96kr0Mhm9ZaX0KWSEuzqy5Mf/wYqnn2KH0WYRFhOqYoalmUyV5zClyGa0LJPzbfUMluXRU5TK6VY1E6pC0WLM12uZqKqkpSCXiVoVc8216OVFjFaXM11fKdqWkYrvf07luUxrpRxuVTNaWcJ0rZLZukrGKstFizOqkTJbr+JQg5ITrbWiJTnc2s7RvnFunL3Fw4//xjv3v+T8W7/l7O3fcOXO51y/+wU37n4pguLG/b99b0G+/qeyEDIL4eYXbnoBFpc/EDKLr0QL8uonC9ceVxOPg0I4Fq4Jq/BeARqvPviGV+5/zc0H34gq4+aDrxDqzU++4fZv/sFbn/yNG+9/KqqMK28+5Mrrj7KMOywqSXempcibkm0vUm71LJ37TVDt3UTCjpVUZ/lwakTByalyhjvTaW+IobU6mqLUvcRH7SAi2JYdti8Q4m1ESeo+UsLskaS64+e6ghD3dShy3KnM90KS5ERJnCOSODcyIp3Z42DAFoPlGBmv4xe/+BGGhmvZvGktK1ctxXDrejZvWcuSlS/w3OJnefKZp3nmhRf5+dPP8MOf/oznFj+PgbEhq9avFo9XrVnN+o0bsLOzw8HBAQ8PD+zt7cXj2PgY7LfbsHbTasxstuC0246D8UHEJQfiF+jCgRh3UnP2k5zrS64ikgx5GJLaFGKyA8RMZovJGlasXsovnnsKCzsrMgsyqW+spLqqGLUsDWV2KLIYF9TRDlSE2aGNNedXl1L5/I10Rqts0GYY0ZS5nca0XTSl7qctM4iW7P205TrTU2zEvVO7+e2NdXz2+gZ+d20vk5WWDEr9GJKnMKpMF2tYlsJ4RSYzNfk0ZoZSFeeNNimQIWUerQWpaLPj0Svy6VMV0VKcTkdZNuNaBXVZ8ZRFBZDi7UKEkzUOq5dg/uIvsFv+Ei6b1+BrZSbezLVZcejyE0W7cm6gmRGNRMwchiuKGFYWMlVVypRaIsLhSF2F6NfnG9RMaOTUZydSnhBOXqg3B3Zvw2+bCbtNNuBksAqnzWtESPhYGZPk5YYiOQppQgQVmTH01ko5pK+jR1PEpK6c411aJurKGamWMVApJ9JtBxt/8VPMlj1Hgp872sI0ploqET7fyY5qzndpudDewKtD/VRnpLLkxz9k8c9+houZCUfadJxu1S6ooXo5J+rkHKmWcqFTx1h5Mf2laZxtV4u5y2BZDkcbqpnXVtJdki3e6Mdaa0S7MaNVLWQWikJRaZ1oFkBawFyDjCNN5QyW5zJVLWekQk59VjpNeZl0FGXSmpdCR2E6+tJ8tLk5tFfquHX9fe7c+5JbH3zBxbf+i3Pv/BcX73zKlfufc+P+gv0QQHHj4Vdc/1iwIN9w7fvM4n8Hi+t3hXBTAMUCLB4HxOPgEI6vP/hWDEkFK/LK/W9FUAjAeAQNYRVUxwI0/s5bv/xaVBlv3P+C67d/jQCMq7ceiNBYdLgvnyFVOPk7lpJt+hTFdi+TY7+CGJuVpOw1pirdh+H6FMba0jgzo+DslILRjhw0iggKs71w3b6Y3ERnVPneaEv8yI4yJz3ciOqivchTd5IRbMJ+62fJ9NqCLtOTkohtZAXbE+vvQHqML872W3nuyUU42Jni47OLgCAPrO2MeWHZUzy/7DleXrMKdx8fVm3YwAvLXmL9lnUERQbi5r0Ly20WbNq8mvXrl7F4yTO8tPhpNmxeg5GxAY7ODkikhRRJ8vDx3csedwecXYWOiSmOrlvx8rEnKnYvCZm+5MkiCYx1wjPMFkdPE+xcDFm9/kWeef4JXlryIubWNjS2t9PV30tlbQUlJRlUKbOoyD9AaYSrmFHUHHCkt8CJ/7oWx8dXvBnWLOetw/u5fyqNQxo/mhL30ZTsT3umP/q8vfQVWXL/hBd/eG0rv7+5jv+65Mpo+Ra6C9zpLoykqyBCrL6iKPRFBxiQJtCaE0ZNvDfVcfsZVebTXpDyfYiZxmC54JPjacyOYayyiM6SVDGb0AuqQFuOJi0OaWwYBeEB+NiYs23tSixXLMZsxQtsN1yJn4s1BQmhDLeoOTrYwqy+nuFGFV0VRdQWJFORfpCSmCASfVwJcbLCw3oLLlvX4rR1PS4mG/G0MyZynwOJ+90oOOBHXV6iCK2RqjLxKXymu56xKgldkiyGK0sXug6KfKYbKzkz1ElVdjKBO+3Y8NRP2fTME0TtdWJQW86R7gb6KnKYbsrhTG8+45oQxivD6C88wJA0m+zA/bz0wx+y5MmnsN28mWmdliONGiY1MjGMPK5TcaROyYWuJiYqShmUZXKyVcm4Ko++knSO1JZzrK5chMih2lKONS6AYE6rEC3YQGk205UlnGxUitZGCExP6MrFkHhGI2dAKaUuO52WvEw6C7PFnKKjIIfW4jI6qhq5fOEd3rv3d2588Gcu3P6cC+9+yqUPf8eV+78XgXH93p8XVMW9r3g8qxDyCjGzeAivfvwvZXDxQ8GqfPNPq/FIOTxSEcJrATA3HiDWo/Piue9VitAlEUAj/H8L7/8Hr4v25Gtev/8Vt+7/nbc+/orbv/yKV9//lGtv/ZJLrz9g0fHeXFrzPVEHmNMYbE9LhDMqbxvCjRcjD3Ek39+WblkUU63pnBmXcu1wFcOtqbTVxRMXYU2AxwYqJf5U5LmjzttNY+k+WuQe6Mr2oUzfSfD2F/Ew/AnyYFvK/CwIMn2aqJ0ridpjRISnJTp1DhZGy3jpmf9gx3YTjIxX88zin/DymucxMFuP024X4lKS2GK2leeWPouJjSFWjqbYulhh62iBp7cTKanh7A9wxcZuCy+vegaDratYteYFTMzW4+e/ix3bt2JqsgKDzS9gZPQCbm5bSEn3JThiJ877jPEMtics1o2UbD+y8oOxsFrBxk0vYi5YF6ONOLs6oWtqpLW9hfqGalSqIspL06gsiqc2LRhtvAcN8a6MK3fx8aUQ7lxw5N1T9nx8xYf7Z2KYUO2iIXEPrWlBtCR705ziQmuGJe8f9ud31834wy1jPnvFgz7JevRFHvQUHURfGE1fSSydeZG05YbTL0ugOSdUbL/WpQSIIWhbQSId+fHoi5PFp57QLtVlRTFeVYi+LIOG3HjaSzIZry+nvSwPXXEm0611NMmKqMhKRZoaT258GPt2WmC89iXWvvRTpvoa+fXdm9x76yKvXThEX7OKvKQQdtkZsG3Lcjzsjdi/04wI9+1IU6LoVJfRV6tkrquB08PtTLdW0VtRwFBVCWd66xlW5Ys252S7hu6SDNryk5nVKjneUiPaoJrcZAKdt7Hyif/EaMmzlMSG01SaR5eymNlmDYeaKuiRx3FpKIMHl0v49GYx98/kMVjmy5A8ibwIP1768Y9Z+ounMV27lj6VgslqJYOKIvqkOegLU+gpyeBkcy3DymKG5Fmcbq9gtDxH7PQcrZNxRCsVLd9cbbEIEqHrM1cj5ViDkv7idLE9eqaxnMnyLI7VlnKmUcWoLFfMPc7pmznR2cjhxhrm6zVM11QzVK2lV9vBa1ff5yMhrHzvL5x56zPOvfcHzrz7Oy589Hsu3/uMy/f+wOW7f+bq91nFlft/58r9r8W26SNlIYDilYdC5vCdWAIsBLUg3PD/BMP37dXHXz+CxT+VxfdZhgCNhXMCcP5lY8RM4+G3vP7xN7z58be8+fBrbt3/K+/9+htu3fszN25/yqIRdSTlUfb0ZPlQFbgNmYclNaEu5LiYUOxpTXGAPeqk3cx35XBlTs1wcxItlWHUSANQFnqhLvOjvHAftRIfGqTejDVG01i2l7Hmg1RmuZHovpE45/WUeFsSZ/sy0bbLSN27BUnUHvydDRloLSXEz45lL/6A555dJHZZHNxMsdlhhONeW+wcbYlKiGKr+RZc9u1gu5sl9rvMsXQ0wsZxK7FJfkTHeREY6oKnrz0xcd5kZYUQFLADzz3m7HI2YKfdGrZZvYyvpynhwdvIyw0gJ9ef3e5b2LZzI+FRe0lJ8UVadhBtVSpTo9XMTjYyPdmKvCyDqHBfutrq6G7T0dFYTbW6hEpFLpUlySgTAqhO8KQ62YlDTT48vBrB7bPb+fUtFz666MKJrh10SrbTWxRMd24k/UURDJWG0JHrxjvzB/ntK658+sY2fnvdm1mtDUOKYIScYki2kFt0FyfQWnCQHlkK9dmhVCX5oE7wEQNPoUtSnxlNjzSTfkUOuuwYtFnR9CiyxU5IXV68+IRvkWVTHBtCcXwYOlk+qWF+hO9zIdrPnZgAd9xsDDFZ8wKrn/9Pgtzt0ZZncXiylesXJ7l96wTvv3WahAN72G72MskhblTnxzCoKWK0poyxWjn9FSUMqIrFAHBcUyKqGgESx1srGFLm0CvN5FRHNT3SbPRlOczWVYjdAg+TTaz6xX9ivOJFUoJ9aZUVcn5UL/57elm+KPOPNMjpk4ZyczqOh1ei+c3rofz21TgO1/szX58tZh4v/eSHvPizn2G2bi16lUzMEobKixiQ5zGqyGNAmsO5jgYx5xkpz+FUm5JJdR6D0gwO1UjE1qoQKs8KsGipEIEiwOJofTk9hUmiZbkg5ByKTA5rijnXrGaoNIfJihLx+zrcpEKwZkdbdZwemmCkc4S33/y1qCiuvP0559/5jPPvfs759//IhY++4OKdP3P5zl/EElqlV+/9nav3FiAhzFdcefAN1x58x/WHC+pAuPFfuf+dmDlcv/+dqBgEdSHc9P8NEAI0Hi7A5X+s389iPFIYwvuEegQhIfT8VwnzGF9z6+FXIjQElfHOJ1+zaKYmluo4R/ryA6k/uIfmOC8aot2ReFgh9bUhY48BNelCuBTBmckyeuuiKUywIy/Wjq7agygK3KmSeNOpiaQ0ZRvjLTFizfek0VsdyVhtIlM1KehS3Cn0NiHFdR2qWBc6yxOI9bOhWZ1MZIAtm9c+wfLFP2DxSz/A1GIlzrstsHbYivV2c2KTo8QWqpH5euycTQiL9cZhrwWWDpuxczLEebcprntM8Pa2QloSRZi/LXt2riXc14Jgz60EuBuSnbQHaVEQwf5mFBf4s3fvJmysF+Pvb09pSSzSogNoVYk0ViZy/kgzl052cu38ANOD1XTUFtNRWYxeI6W/XkmrupgaWSb10jRKI92pindHEWPFbLMXv38nmd/c8uXulZ3cPuVKXc5qdDkOYpejJS2IruwQ2oWZimx3XptJ4pPrfvzuLQ/+69UQxqosGVKGMFaRzYAsjX55JiOVuQyosxiozqFblUKbJJamwhgmGhToCpNol6bTX5XHXLuKCV0ZMy0Kzg3rmOtSM9WqYKi+hC5NPoqsAyhzopFlRpEY5k5s0C6i/V0I3mdPwB4bwjzsyIn1RZYRhiwrFK0ike7GQob0Co7M6qhRJVJeHEGTMpmxZgkn+zWcHdBycaSJi0PNzLdUMKWVMNsgRS9NY0xTyNHWhQGnblkmxzrrRFsiiQ5mz9b1bPz5D7FavpicA4HMdjXSX11Ot6qE030t9MiFIbMcjumqON5YznB5GNfG/Lh3xZvf3NrNb18P4tZkKjfHqtGri1jzzM/ElqqrlTln+jt5ZayXU+21nGmv5kyrhlPNlVzrb9LmJnAAACAASURBVGe8UiIOap1oUTCmzGZQmibOSRypU9BTksJMtdD+raC/LF3sqAgWRoDFhDKHcy1KplU54kDa8QYFI9I8sYV8uFEpDraN1ShplkmZHZzl1ZsPFoat3vuTaD3Ov/sZF9//Axc/FEDxJRfv/I3Ld4ThKwEUX/O4ohBA8QgWAjBEUAhW5MFCQPkIFo8Uw/8/sBBaq98D4/tV6JwsOlKXTHuON8owBxSB2zhWlUF1pBMFewyJMH+G4iAzKlIcqS/zoaMmjGNjhYy2JVBf4sNkezrDbUkMdySjKfKkoyqMMxOlHB8t4PBgDvN9WRzrz2O6JZmJmihq051pLvSgKnsPVcV+RPoak37AkYP+NijyI7EyfIk1y37CquU/Z4vBMlx32WFmbkhIuB8bjday0Wglzvts2efvJKoKSwdDDK3XstVqNbv3WpIQvZcQTwt8HdeTEWZPzoHtZEXYcsDHAP89qynN8yIlwZnifD8y0zwwM36a7bYvk5niSWGGDynRO+hpTOPYhIqzczWcmtIw0VJAQ14ENUkB5HvvQBa2T7wZ9KoMWkvj6cgLozXdS+x8vH0kjS9uZ/DrG/7cPefLeLUp8ujNNOf40J4bSmt6KB2ZwXRkBdCa482VkRR+/Xoyn7wewq9ei2aoyoqOEm9G1Jk0ZIXTWhhDS/FBdMWR1JREUFkUjiY/Ek1eLGONlZwd7+GtixO8fWmMty6McPNUj1hnp+o4Narh7EQtRwYrmO9XcnioghPj1WKdma3n9Ewdxya1HJ7QcnqulRMT9ZybbuLClI6rh5o4N1nDkSEls/1ShtvzmR6UMdVXwuFhOUeHFcz3SDg1UsG5SS1X51q5Pt/G1ekWDncp6anIpE2awlSLki51Po2lGZRnxOJmtpHVT/4I+42rKImPpqO8lKl6DfPNtfTIi+hVFnFSr6NfWURPWQEztUqO66roLPDj9dlQHlz15revu/CbV/yZr/NjtiZXbAtvXvw0m5a9QKDbDia0FczXlXNUp+REk5JzbWrOtKi53NvEtEbCsDyDE81SptS5Iizma2ViNtErSRevn2qtYlC2kFMc1SrQ58Yzo8rjRGMZY+XpHGso42Szij5Jjmh1jrfUMlChQK+p4cjEYd54+5e8/uEfOff2p5x+5/dceO/3nP/gMy5+9CdRSVy6+1cu3f07lz/6+jFYCMD4WoTE1YffceXBP7h6f6H+d7AQVIOoOgSL8lhG8biauClaF8G+LNQ/r33/9f9SFo8riv95/GguQ1Adi24MlNGQspvsvVuJt19FfexuGhP3UOZvTKLTElSxdtTm7aY8x5mWyiCmezM4OylhtCGOjvIgjg7ncWQkn+piD05PSDk9IePwcBFHRgo5MpTLsaEcJltiOdQRT5vcmw6lH8ocN+JDTYkKMmW/8xp8HdailcQS5+/Ilpd/zvolT7Bq8ZMYbV6Fg70FUVHBrN+0nE1bV7FzlzXbnE0xsV7PZpMVbDJdhanlOvy9txG0z4owt63E7jXCx+JZUn0MKIvbTmWeOznx9iRHWyMr9CPU35SUODfiDuzE3XUtcRF25Ca4ikFtSdouilJcmR8q4+Kshv7KBBQRzlSGuiDztEe1fyeVYbtoy41EXxxFbfQumhN3M1Dqw3tHs/j87VTuXwnk5rQ/rYU2VKW40VoUTWP2AerTQmlIDREzCG2GD6f6U3l4M4c718K5dzWcsWorOos8GFYk01+WSGdRFM3FEdQUBFOe60dmjAthe83Y72BEpPtOCuKC0JWnMtGr4MyMjsvHWjk9peXkhIZTExqOjag4PlrBoT4p03oJU90lTHQWMdKez1BrLkNt+fS05NHVkENnTRod6iT0qgQ6ZQfFapVG0CgJpaE0GHWhL/XyUGpKA6mWBFCR60Vxois5UY7kRDmTEb4DabInBQd3k+Rvh7b4IJ1VOYy0KJBlRbLdaAUWG5aQHO7LgE7DZGeTOCvRX17GseYa+oQpx9JsjnbV0SnLo0taxGRtJXP1agZkUdycjeDBNV9+fctNVGOztUGiAmsuSWfjiz/HZO0yPLZZ0FdexLAiVxzxFmzGiCyD/pJkcQJTgEVvaTLHG2XieLoweSlMZApBZUd+MpOVxTyCxWRFESIsChLFEXfhPUOyNIQQVBg86yrJZbiygmPdeo4OjHD9/Gu8/e5vuP7O77j4zu9FWAiKQgDFhQ8/59KdLxasx72/LcDi3lcLgBAgcf9rLv9/wOKRkhBsiKAurt1bCC//aVOEMPOxQPMRXB5B4tH6OCwegUJYxYEtoSPy4JvHbMgCNERQCENcHwtDXd+xaKgsiOoYR6R+tpTttyHNaT2Ha5LolwYwXhWOvjyQ2nx3tBIvJjvTmOvPYrYzlXFdLI0lngh2Y6j5IJ2acM5Myjk5oeD4mIxjYxKOjeRzqDeVybYYZjrimOlMZKQ5js7aKGQFHtTIgvHfuRp308VkBOxAlRqM6dKfs/m5n7DppadZ+ezPMVq3HD/vXZiZbWCryVrst5tgarmB7TuFGYgNWFqtY7/3djydjcUMRBq7F6+tT4mhauKu1ahTnWiU+FCW5oQ8fy/hfkaU5vkQ4mVMdKA1uQluIijkOV6EeW7Gx3UlGkkQMz2l9GmS0UsPoo3dh8rLDqmrOWoPe9qjPKk7sI+u9CDqI91oT/bgZH0ih+q8+eBiKPdfi2awfi+1hULYG09nRR5t5dnoSlNpk2fRLE1GVxbDTHca58aD+NXr8Xz2+kHm62xoStpOXbQ7s+XpDBTHMqvN4fpMPe9e6qevIZMOZSptihRKY32I8bLDf5cRHo4bSY/aRWLoToqSvClK9kSRFUBh3G4yI3ZSnLCbglhXsbIid5AZ4UD2ASdiA6wJ9TbhwH5zDniZEudpRvweI0LsV5C4y5AENwMCbZYR6bSGRB9jYjwMidi3CY/tS4gPtCQ+0IqyJA/SA7cT4WZAZaY/mSH2JPtZoiuN5NhwJVM9Cka6ZHTUF6BvlDLWXct0bzNHR3uYbGtgrrmO051NDFXKGK2v4ORgO8N1avo0SubamzjcWsdQZTKvzMbx8NVIfnc7gIevhDJSuZ8hVSYt0iwx8zBY/hJ77MzFvKOvNIOB0kyG5VkiLHpLUpjXqsTpTWH8fb5OylRVCd1FaeJ5YR9Ia14SE1Wl4hSqsE9mTFXEyaYq9IVpDEizxHbpQHkuwrCZ0HFpK5PSJFcz0TPBjevv88a7v+f867/l0tu/58p7f+DS278TJzOvCtZDrL8gqIrL977k0v0vuXD/b1x8sACJy/e/RShBUVz++DsuPfyH+FpQFwIcBGA8Wq/c+Wbh9feZxqOuiQCJx0sAy6N6BIzHVxEe38NCAMajepRhCOvCMNe/co1FQyUBtKfvoyrCGWnAdvI9TZjWxHO8MwN9RTC6Em9aFUFocvfRVxPNgDYaecp2NBnOTDXHcW6iiOmuZBoV/pyelnNmtoLTMyqOj5dyYqyQQ73JjLceYKYznqn2eIabE+hvSqBFG0WtPIj8Aw4ke5ujzQykNj0EL7M1bH7yB9isXoLZysVsXPIL1ix9EhOjFdjbGuDiZI6P5w4yUkMI8LHHe7cpu7etwXvHeiJ3GZK134Lc/SbUJLnQkLmbLqkfPVWhIuzqFQGEea0n5YANynw/pFle1JaG0CiPoLokiLJ0dxrKoxhozmairYBGSThNOf5UH9xFruNmdMHOaDztGUsPpz7IlfoQNyp9t1MTsp15dRTtBTbcOh3IO9djyYrbQsg+YyJ8dpIU4U1x+kHqyvNoVBehb5RzfLqZobYUhnQufHA+jC9vJzIqX09TrCXlvrboUwJFNVOTtA+9MobpzmLRFgxos8iLcGK6uYDJ1kLaNGnUKmKpV8RRlOLFeKeEsbZiZrulNCsOosr0RZ7qSWbYduL2W5J7wJna4nAU6X6UpnpRXRxOkzyaeF9L1Ok+6HKDSdy1BUmIA+rYPWR5mVOfvp/JuixyQ7aJAO1SJ9Jbu6BEjuqVtMsTUKX5oisKY7g2nZMDck4MKTgxpuLkZBUj3cVUlkYw3CmlqTKTsQ418/06NAWJYmv09FArk0JoWCfneH8zU83VDFcrxXHr4x31HOuQ8NqRDO5cjeFXb4SIcL0yksP5vhqO9OgwX7ectUtfYLe9JYdaajnRWo0wFyEElEfqZWJn41SbjhmtmiFVsTiINlElFecpJqsVjNcoxOBVmGad06npLs1mRCURg9KWvFSGVRJx30iPsoQBbTV92nq6qpu5eOwa733wOa+8+zkX3vyU8+/8Qcwozr39e65/+IVYwsavSx99idDFWIDF37j0PSguPPyaiw8WQPEIFgIoHp0T4PEIElfvfise/zsshK6JUI+DQjh+BAphfRwSj44fKY3H4fAIGKLa+L778vjxoklZCNVRDlQfcKU6eg/xTuvpVUQyXBeHTupPQex2ovdtRJ6wi/7KGA61ZdClDKRL6c/Z4Xwuz5Zx/WgFrepAJrrTGelI59SknFPjEo4OZTHTEcO8Po7DPcmMN8Uw3BDPdHcWPQ0HURe5U5XjTr8mli7FAUoiHSkOd2Wf8XKslv4Cq1XP4WC0nO0myzEzeAmTTS9gtXUZexy24Gq1Gjerl/G0X0qyvwkH96yjMNyK/EATatKcGNNE0l8RxHB1OPrKIIYaDjCoO0h7ZTgRXuvo1sYw1JjCQG08iuRd5EbaMdKYzunxCo4PKxhuSqerIpqW4gAa0vZSH+dGwwFX8h03UxvoTKmrBeXudpS5mVPlZ8NArjuDciduHA2mp3kHDtY/Zaf9esyMV7FmxQsopIUcPBhKamoU+XkxtDWVoJb60l29k7dPBfGHW1Fc7LCnOmQ91YE2KL3MUQXaUpu0m/IkVypyfUSIDdRnkh5kQ6NkPxNtaYx1ZTM7KBFV2kBzOmdnKjk3W8WlQ9VcO9LAK8ebxO/p6IACvTaNIV02/bosWlQJDOlyOdRWzPkBFZPabGYb8zjaXsJQRRJtReEcbi6kMTdIfH26W85UXQ7H2ks5069mrC6XVmkMPZoMZjvLGNHlcbRHxtkRNddmtVyaqeHCTJX4ea4cq6ezNpG+hjROjqiZ6y5DX5GMtiiSSX05U/0VdNfm0FGRxmSDjI7CVHEX7KlmDUfrVehLI7k+mcZ75+K4ez2Mt0+Hc7gphhMdKurLslm7+FkM1qxky+rl9KplnOhsEAeshH0bwrj64boKLvR0M1NfixBEnuxu5liHTpzWPN7dxLGeZqZ0ao501HGmv51DLXWc7G7nWGcbg5UqxuprmG5vQV9TQ39zFxeOXuXd13/Fhx/+havv/IHjN3/Fpff+KIaY525/Ju4aPfPeF6LdEMLMSx8J9aUYal6+9xWX737DpXvfcvH+goIQQCEA4vF6pDYESAjKQliFuvyRoCzg2oOF3OIRLIQM4/Huyf8NFo+uP4KGsD4OnEdW5V8w+ZZFx3SJSAJNUEbsoDR4G1k+ZgxVC0+OOGb0OeJNFLBtGSH2LzOpTeXGlIpX5pTM6VO5ebyCK/PlXJiRMtGZjDJ/N40VIZw7pOTMRAnH+7PErOK4PoXR2kiGag8w3SxM46Ux0Z4itmGlaW4M6ZLpUkaS5W9OSYgDOd42WD/3Hxg/tQgPs5Xss1qJu/VKdlsvx912NR62q9hrtpgY9y3Ee65HmbSd4kgTNOk76Zbvp1MqDEWFMlYXyUjdASZb4hhrimO4KZZDvblIs1yplwfSq41nWJtIa2kodQV+jDdlUC8Joasyhr7aRLrVUQxVHeSsvpATzVliF6MrzQ+5ty2aABe0gW50xfnSEOlCU6IT3ZJd1JVZ47nrPzA1+gkFudEE7t/F88/8hA3rV/Hsc09gab2FmFh/qquyadBEcXzkIB+eT+Gr23m8Nx5Ea5w5OU4rKfbYgjTIkrbC/agzd1NfFki9Ioy+2mT6axKQxNkhTd5GszoUnSqY4hRH+hsTGW9PF2uqI5PpzixmunLFOj4sY7Q9m2l9MW2V8XRWJ1MSv5uC4G2MKBMZlsfTVRBOozA0VnKAufpcxquSOdyYS2/pAepTfGjODBAHxg7rCigOd0Se6E67KpY5femCkhhScGGignNjSs5OlHNyVMbp8QVbOtOdR5sqgqnWTPo18aiT9zDfVcyEXsJQdxHD7QV0a1KpzQmnNHwvabusGCtL53BVEUOSKM50x/LqoQgevhLFBxcPMq2LIjPYkb12RjjZWrB2xTK2rluDOjeN8boKhGG03rJcMYgUdojON9TRIysVd4EKIeiEthJ9uURUMb2VEhoL0xisKhMBMlKj4lBbE/OdnfRr6xlp6WKid5TTR8/z/nu/4b0P/shrb37Oxdc+5cwbn3P23S84+87vxS3m5977E+c+/JJzd78S68Kdv33f/firGGgKoLh891sRFpe/h8Wle99w4f5/L+GcqDbu/XdYXPrw63/CQgCGkF3835TFv6uLR6AQ1n+HhAAMESD/1loV5jAWTbemiJlEXY4HekUEmkxP2mTh9FTHM9aYyrAmjqQ9G8jzM+VUZx4j2jimu9I5OlrAqZlSLswrOTsr59y0jLG2ZCqL96FTBjDflcnpvlxGNJHosvdSm7mHbH9jsv1Nkcc50qOO5lBPCcVpnpRm+tCpjhfnOdJ3b6TmgDPBW17C6YUf4L7qKUJMl+Ox+Skid64mcMcynDb9kP0WL5G0ZxOFYSY0Fe+mQ+Yt1nBNGIO1YYw2HGCiOZaJlgTGWpMYb09jpi+XY+MyWjVRyPM8meop5vignKmWXLGEMC871JrKbE/qivxplobSXBJIp7AW+NEjCaciwomKYEc0oS50pwXRFO+FOsKVulQfJLHOhHptxGD9InbYrqRckkRypA82W9fw0jM/ZPGzP2Lj6ueIifBEo8qguTaJVrUf/aq9nNUF0JloRkfSDtrS99CY5cFQVSxHugtorwhntDUVrdQfdZY72nwfyhOcUSQ5oa+OEsPlosTtjDaniFaxv/oA/ZpIeivD0asj6K2Ool0dQo82ih7tQZoUodQUBYvZQoaPBfqCUNQhO1H42VEVtIPqCBdGyg4yqYrnmDYTdagDmiDBbu2g1MucEVk0mrR95ETY0l4eymBdLId7csU62pPHvD6HI/0FooKc78/n+FgZk52ZaAo8me3IEh8MgmITftfKUz3o1iTTrUlirL2AiQ4JNQWh1KXtpyXVn9b4ALqSfenJd2auwZFP3znInRtRDNSFkh/vyfolT/Likz9Z2Om8fiUFydGMNlWJHRVhCGtYXsSIopjjzXXiFnLh734If+9C2MsidF+E/SzCno6W/CRG1MXiwNhguYRxbTVDdTq08mpGBua4cfM+b9/7C9du/4Hzb/yO829+xllx0OrPCIA4//4XC/XhnzkvwOL7EmFx9+//DDUv3v07F+9+jQCDhfqKS/e+4sL9r8QMQ8gxFrKM73OMe99y5Z6gKv4h1rV73/03WAiqQ6iFUW5hnPvb/23+8LideGQ3/qUa/pVL/J/OLRK6FgO6WPprYtDkuNNQFMBMey5z+iK6VdGiJSkMNEMZvU0cCxd+AWf16YzrU5kezOLIWBEnJsrEGYwTo8W0VIagrz1AmzyAE/ocKhOdyPXfSkexPwddV5PmsYV0H2O6FNEc7ZdTnhdKpI8VdZJw6rJ9yHI3QB5oLf7CJtquJdr4ZRKtVhNm9BzZew1QJziS6LGehF3rKI9xoDzBlk65FwIkBECMN0YzqotitiOJydZEhhrjmOrKZKY3j0ODxcwNl1GrjKC2/ABHJys5NVHFkX45h/pKmdUX01gazGxbLofa80R7ErNrPRVJu0WA1uf7UZW8Txwyq47Zi/qAG/m+1sgP7qIgwpWCBC9C/LaxdfNzuDubIMmIRCfLRitJJz3KDweTtZisfY7kCA8yE31pq8sU1VttljM14ZZoQy1oiHPkeEsm47pUhnVpTLRmM92ZI4Kgq+oAqoxdpAeaMqnLYrIpk2N9hYy2plCc6Ii+Oob+2oNMtSQzVBvNQPUBequi6KqIoKs6Qmxtt6lDaJD5UxjrRH7EDhpzA6hP8ULiaYHCyxqFhyXl3jbijE1PfjCFHiYiILSBDtT421HqvpXBkjARZNV5HnSogpluT2ayOYnZ9jSxhAfQbGc6o83JzOizRctXU+JDjzaGw/o8jujzmKhLRBK1jXZpJNPN+YzUZ9JZmUC94gDtVQmc6JLQnhtCV1oIA1nBdKTvZEy1jd/ciuH2pQhqpO6EeNmSGOnPhhXLWP3yYjatXoIyP4VTQ60Ig1LC9voTjRrmalWc6WxgtKKYnpI0xquKma6RifnFVJ1S3CXalJPMkLKU+aYGepXl9NfqmOmf5NK5N7j94ee8/uFfOHXzt5x+83POvfMncb3wwb9Ace6DLxBKAMWFj/7K+Y/+igCKR7BYgIQAioUSAPF4CbB4HBiPbIgACrHufMuVOwvQeGRDBGUhdEkWagEUj8PiERQerf8nEPy/XFt0fKSI00K+0JNPUZQt6jR3TvaXiVJyrDGdmsx95ASYID1gS2uxD71VEYy3JTKtT2O2P4vp3ixOTZVx7pCCExMSsQT41Bd50lkehDrZkVSPDXSWBFCR6EyKtyFFB+xpKwujozwGZZYf8QF2lCTuoak0jG5ZJPUZXvRIIpEFOpDvYkzeDkMy7daT4yrMLHjRJvFHEmWLNNaOuoK9DFSH0a8JZao1XlQSQpdhqjON2Z4c8Yk22Z3LkWEpQ63Z5CS7kJ3shr49h/npSubHVMyNKTg5V83MQCljrVniXpjZliwkkfaiqtLLwmmVh1OS5IIqywtJnAvtsmgqUjzFzXZdqjg8tq2hIDWQ7ds2Ym62Ck9XK2SZMVRmxqIrSKVDWUBTWSa1hQlUFcaSftCddm0mM90FtEkC6MndT91BJ6rinGjM96ezKo7u2hT0miQUyXtEgN04VM3Jfon4WS5N1nBxupbT40rOTKtpqYxDkroHfU0sE23pzHUJLesMhpsyGWzKpkubQmdtPENNSfTXxdIkCUQW78KgOo6OgiBydhtS4mGKcr8dZR4W4sRta/p+0t0MUPjbow11Js95E1Wh25mvSaG5aD8t8kAx25ppS2WuPZPJxmSOdOUw05bOTEcGxwaLRUskz96LVhrIXG8hh/uKODVUxrkRORMN6ZwZknNpoorSWDdKEnYx0Jj1v2h7z+i4ritbl/06uWX7drtlS5ZESVSgKDHnIOYcQBIgSIJIRM65gCrkVEChCqmQc86FnAGCICJJMOcIkBRFyW7byoGSJdm333fH3sUSabXs7jveeD/W2KdOHWScedaaa665JViITlSK315KlIcR34fOeSl1iRv49GYE714MQxdlhsWOJTjY7Oel55+TYDHvtedJ9HeiKT2SztQw+jKjOZqrlT4dx2vyMejCKQ73pDsjVrZFG+JV0uPCkJxIfpiKSm0KdVnFVGRVMtx3jjt3P+f63S85ef1Djl//RPISo0KRefUTTt78golbX3Ji8iECNMZkRvFQAoXgKUyg8NfWJ4HClFkYAcNYjvwQLARXIUJkGCK7EEBx6nugMAHG4wzDBBBPrv8TQPhb10xrKwugSGtNbqQlHrteI8BynnyKHm/VcaE/k5Y8X1T2S0hXbJPt0tYCTzrKfems8KOnNoih1iiGO+IZ6oxnpFsMmsWREraT5JBt1Ge40FXsT3nCIUpjrWjN8KIg5iC1ae5kR+xHp9hNpMdWEgL3YrlhOumRByhPcaNC68SR8kjaUv0o8NqLauMcFKtfQ225HEOSCyVqG4Js5lGqsZZaD/E1uksCaM71pDHbk/7qUHmzdFWE0lyqpLsuBkOpisTQ/YT576SyMITuZi2dzVqGevX0tibRVBdNRaE/JWlulCY5UatzoTj8IGne26iKs0cbvId4xS4Kda5UpHtRkOBMtd6PocYkCnUeOFmtxt/LkvmLXmLpsllsXDEHpdNB0gLdyFf5UBITKKc7C6J9yYnxIjbIipQoBwx5ISgOLSXbfw8JDuuIc15PVsQhInx3UJ2joC4ziKCDK8hQmHO2LZn+qigG6uIYqNcw2JzMSLue4z05TBwpo7VCTZbaBUOhit7qeI4YtPQ36OmsS6e6MJaKvAiq85SSs2jKVxLvvRN9qBXVOg/i7NeRaLtO6kZC9ywi1XUbmT7mKHYvItJyJTH7lsuoj3UkL8SCpICtEhAqtQ6UxlmTE2pOY7q7zBiG66IZbYyjLtubtIh9FOgcZJdMTC8PtWklwHWUhtJWrKS1QMHR6hjUXjvlVHJbSQQZsfbkq51kdyYr2Aqdx3ZJWrdmHqSn3BJDsaUcM7AwW4anmx2L58/hlenPsGbBG2SHedGQGERnUjDNcX60aFRyPqW/IIX65HA5bNeeGik7JE2aKNoz06lM0pIcEklhSgEjR85y7dqH3Lr7LaevGbscQ1c+YPjqh1K2ffLmZ4iYEPEEWIzf/QoREij+Blg8mWk8CRimzMLEXZjKFNE+FZmFCSxEdmECC2NJ8iRQPAYLU1nyY2BhOve3gOHH3ptWkHSIwqRD6JW7cdvxigSLEJul9JSHMtaWJNPcwdoIukrE08qfwQYlQy1hHG+PYqQ5nJO9iZKzGOqMpas+BEOhB/ooM4o1B2kr8qanPIAjlSG053rRketLV5kCQ54P9Zkecjits1JJSZoTTvtnEeiynETlTvI1NlRneHCiScOxQhUJh1YQtmseerct1CY5E++9gQCb+dRmuEpwSAnajtp9HfFuaykIP0Bx1CGZubQXquipiqOvMQmlz3ZSExyIU1nSVpPAaHcOg516epoTqS4JIj/Lg8qiAIrT3KjNEqSnNRqPTcTZrULvt5OMUEsyoq3oq46lJs0bjbcZvaXRdNfEExW8Dw+nHax++w1Wrpkn9SC71y8nVektgaJY5UlZuBclEV4URwrA9CQ+yApNqA21ucEkCQWo6iBlMQ4kB+2lJNmNuGBzdJHW/jpbYwAAIABJREFU1GUFkhdpQ43GiZEaQRpH0VMXJfmWjqo4empTuDLezHcfTPHOlVGOtZcy0FrAuZFG3r02zns3T3P74gmuXzjJtfPj3Lh0nEsT/ZweaiYpwpVQrz3U5aroKYuhPN6FnJADZCksMaT6UKfzJDfcltxQa+qSvDhSFEF3fghq782ypBhtTaA8zo5I62Vk+u+iPNqGrOC9tGb5ysyhSOMoSdWO6kiOtiVxrDuFtroY6stUtFRG0FYZTktxCC35QWSFWVOucaci1ZMcwZml+lKfEUil1ouWXAXHWxI43hpFasRGgtwWovDfwe7dSwnwc2Tj+iW89OzP2bB4JrkRQtAWQKtaQUecgtowH+k52p2loTk1Rg7YdWQa/TfqkjWy3CjRF9JS08OlC+9xfeqhBIkTNz5n6MpHMk7f/YoTtz9j9OoHcp2Y+pLxm5/LrOLk1Fccv2MCCqOUWwDGXytB/hpYmIDjx8BCdkLu/JlTIh5lFrIUkfyFkbMwcRdCBv5kmGZBxGrqcDx5TgDHjwHDj52bJvURzdGUJtgQYDkHP4s5+O+fL1nrumxPjjVEMdocw3BjhMwm2su96asLYrgplNM9atkNEW3SqjwX0mP3EOu3hqyo3bSX+dFbE0x/dbAEGfHkb8n1pLnQD0OBj2TqhVy8uSyQjhoVPYYwVF6rcbKcieuBt/C0XkB/bZQkXSvjbKiKtqZR50Zdugdu+96SLd3uMhWteQGo7JbjtOVlAvctIMPXDK37NoL3LyclyJJirQflWQHEhR6kND+EvuZUBlrS6K1PZrg9k97GBAwVKmpKFZTneWMoCqSzJITOomBZggliV9wE/WURkscoiLZD7bYFheUyMkKsiAvah4fjZpYteYnFS15j0bJZLF8+my0r5lMQq6QuIVSOQ7dolXIuoS5JQW1yCHkaXyJ8LajJVdJdo6avLIaieAdqUr3oq40jLdZORl78YQRXkuS5mSa9B7214XTWRtDfmEhHTTxNJYncvzTC/UujHGup4GR/E7+/e5Hf3rnEzfOj3Dx/nLtXzvHg1g0eTN5i8vplJm9e4d7tq1w6M4Quzo+UGHe6a5IZE9Lv+iRGGjR0l4TSVRrKeHMyx+oSON6Sxsm2NFJUluhU5pTp3ShPdZFljM5tC1VxDhRGHCLOZQMNQtSX7inBtS4/gOO9ega7UjnamUJXUwKGynAaBVBURtBdG01xkhOJPmbkRNnRXqKiMNGB3vIY2YptzVfJ7O1YUyJjPSnkpx4mU+fEPotF7Ni1mCCFMzu2reLl537KluVvUZUSwXhVNmN5Oo7n6RjLS2EwU8tIsZiAjaY4WvAjqdRnZVKYrKetvperl97jzr2HnL3+McevfczI9U+NcetzRCt05NqHnLz1KWfufC69Mo9Pfi4BQvITUw/lsXHm4zFYCM5CxA/LkP8bsBCliNBZCLA4fdcY/7dg8UPgEIBhAguTgvN/mmlMy02yoqM8kCL1ITJUu0kPMaNIbc1Ys5rmQqEwjGOiM5GjdSopvuqtC6LfEMRgUwjDreGc6tXQXh4opeA99Uq6KgPpq1LQUx1Ie4Wv/Bih8uws8aWjxBdDgZdUgjYV+ckORVuVktZqJe3VSppKA8iIPkDg4RV4HlpGY1EoWdGH6C4NZqg+WmY5GXHWeFgtJlVlZQQDtSMpgbsJ2LcAldUK2eaLd9iE+7bZVGi8yY51oiDFGx/nDUSE7KOnMVnORRxr1UtJtJhz6DfE01YVSmNxED1V4Qw1xHCiTbhQC+8FNypj7SgIt6Ix1Qv/3fNQ7luGzmUHWo89ZKu9sD2wji0bF8ryY9mqOSxa/Dq71i0kI8ybvBA3ysLcKVK5UBjqKqdFyxIU5CUEEOGznyJ9ILlaN4YadVQme1ES78hAdRzNJeFSlt1bE0ui/zZi3NZQGH+Io81xHOtI4kiTho4qNRdHDNya6KG/No+xtko+uHuF3927wthAG8M9BobbqjjZ3cD1saP8fvIq703d4vL5M5w/d4bJ29e4dXmCrsZiqvPUEsDKUnzl3Ed9ppfshtVketJYECSf9iWpHqgVeyjXe2MoDJFZQW95FH3lUXSXhEuga8kLZrhJKztdCcF7aSgIlt/reE+GnLc52qKV8yViPdaWzLjgisojyIyypUTrTl9tFMPNCQxWqskRXZHQQxQmulCW6Ueu3ps0nRv+fnvYbbGMPRar8XS3YsOahUx/5ie8PX8GOXFBDFZmSDHWUI6GwYxEjmWlMFFZRkNyMjlRasqziulrG+LM6Slu3n3IhVtfcPyKUaY9fvtThm5+JOP45Cccv/2xVGIKVaZw4D4ph8EeMvrO14zd/yNj94xZhbEEeQwWpszCtP4QNOR8yF+QnMbuiCmzMHEWJn3FmXv/KQHDBBayFPkfZBZ/CywEaJiA4n+SYUxLVG2TTHlOjCVpyl005/nSVxnKcHO89K7oKQvmSHUwQ4ZweeN31gbQazACxnBbBGPtsRjyPWkr9aU+11VmE91VQfTWBNFdFSBDHIv3W0t8JFAIFacAi8YSf5rLFTJaKoJpKVPIOlbpvAHrnbNJVB6kW5CtnSkcNcTRUhaCynsjIR6bKdP5EOm6heoUT0oSHGjLDaZK6y6FRXkRdhgyguguj2fAkEJ7tRqFxzYiFRbUlkRQkaegszaRI406jrXo6KyOlEAhCLhhQyzjzWpGm+IlQA2UhVGvcyXacS15YYfQue9EYb6EJOftVCT4kBHng6v9LnZuW8H8Ba+wZNks5s99kR1r5pKidCVL4UhusDMFYe5yjLw42o8IRwu2LnwZB/O3SVe74+e8USoiI103ozy0Cn3wAQYbkuhv0NCUH0xVqrskJLsrwxjuSGaoM5VhQW625jB5foDBtnIGG8u4MNjJWFczjeWF0k5/7Eg7/Q3FNBemSKWjsN+funCS3757l6tXr3Lm3FmuXDjLO7cuceXUIJU5cZSkBtFaHC61Jp3lKop1jtTk+qGLOIAm3JKW8khGuzIYbNYy1p7KYKOGE116RlqTZQy3pTAkjttTJVBkxNpKdWxxmgeDrTrGu/SMdqQhrhPXiGPxeYabkumtiqEizZmu0mByQ61I8TVHrzxIa3EEiZE2xMc7oElyZ+/+ZVgcXMeWHSvw8T3M+tULeemZn7Jx2Vuy+yTVoEnh0vKvMy2JRm0SHTkFVKSIDkcPF8+9y82pL7k89RUnrn3G6JWPZQYxOvkpQ7c/ZHjyA0YnP2bk9kcSLEQJcnLyCwkUYrR87N6XDN37gpH7D/8CLH6Ms/j/AhbGlqlRjCXAQsSTYCGOvy8/HrVQnwQHcWzKIsT6ZFZheu9JsPjvAGNaYth2ilLtyE2wIiXUjKpMN9rKFBxrjuP8gJ6aNGda8zwYa4mWN35Pg4Jug4KybDs6awOl+KpMZ0tB/D4yI82o0TtQkW6PId+VlmLxVHLDUOhGVZYjNXmu1GS7Ssm3IFYbinxpLw9G8BZdVSr5dQ35CpwsFqANP0xGoqck5PoMGsY60ynP9CI+zIK6UiWdVdEMNiQyUBNDX2WkPBbpe0+tWvII3XVqeus19NQlcqQ5mb5GLekJjii8t6IM3El89CGS4m1pLAtF1NTN5SH0PcooBDknQEN4ePQUBlOX7Eqx+jBNOUH0lEXTURROf3UCpalBOOxfz5a186RSc+nimSxeMpN5c59n98YFJAU7k65woiDCm/QgF4IO7GDbmy/y5s+msW3By/jbbSfUx4LUOCHnjiHB24ygfcvw27OI2lQ/MiJsKUp040htgiwFjtSrGepIN2ZHrTmMdpZycqSdsaEu3r1xiTsXznLr3DnOnxjn6sVzvHdvkslLE7SWZWLIiqe9UCeB4+rpESZv3ebY0BgTJ05y/dJ57lw9I/mNrho9ndUaxrsy5Y0sbua0GGsK9B4caddxrCNFZgRCyi1ueAG2wx2p8pwAg6H2FAkKprWpWEVHZRRVWX6IzGS8I43RthQJEGIVn2O4OYXxtnROdeipTnOhXHtYgoXW24y8qMNycjYz1YfYOEf02UEctF/Ltr2r2LxzNW4edmzduJKXn/m5JDhzEyJpKcyiKllDdYqOEo2OmoxCjrQc5cr5d7l792uuTn7NCdECvfKp5B6E18TozY+lMc3Q7T9IsBiZEtOin8lOxwlx/eTXjE+JtqgRLMbufcHo/S8f+VN8LaXcQs79PcH5SIxlKjtEJvFkmK6Tis4fyTCEeEuAhShDxITq2fv/yYnJb+Qqjo1AYRwsM0nCJXA8wVk8CRR/7fiHYPHka8FbPPl6msJ9GaWZjhSlHiYjfj+FyYdprxStxijO9KVytCpMdhpOtsfJ0qKt2p+exmAqchzIUO+hKk04G+0jznMVhXH7aMh2kWDRlO9KQ44T9bnO1OU5U5vvRmGKtez1F2isyFHvl1+zPM2V6kwjVyBS24bCSPwdtmNtsZrkeH9S47ypL1ZzpCWXjvp0irJV9LRmcrQ1ld66ePqqozlSG8tRQyJ9hgR6DRq6Gx+HIDe76tQSLI62plBfHk5DdRTtzRpiIveRGLaPPkM8A60aRrp0MgUWWYXIrjqKAgm3XyFFZN2lgrOJlGA00pFBf1MKcaE2vPnqz3jp1z9h2eLX8PI4xKq3ZzN3znMcMltNWVoU+bEBeJtvYun0f2P+0z/BceMK6Y9Zow0nI9yVCG8L0mNdaSmJRR96iHDbdagOrZbEXlaELWIOY7QllbFWcWOm0GtIoq85g4GmHMb6ahkbbufsqWFuXjjNvUsX+d3kJLk6HQPd3dy+dpl7N65y99IEPWXpNOoj6RLGLyXp3Lh8gZGRMS6ev8DE+Bg3Lp7m4sQgd6+McGaojuH2bMa6xCi7nu76BKlN6W/XMdCRzGC7VnY1BkTLuVUnQwDGaFe6BI6RzjRMZYYAg4FGDY1FSnISHGTWIQBIZBUCaMTPNNKSymhjMgNVsZLAFe3hoRo13cWR1GcpyNV6oI52IL8gjBS9H3sOLGOnxTrWbVmJr58bzg6HePGX/8rqebPJT0qit85AY3EVbdUtDPWe4NL5e0zd/ZxLNz+TqsvxK59x4saXjF3/wmhKc+sTmUWITGLkUVYhgELoJsYnv2Fs6lvGJ781rkI/ITof974wxl0BGKILIkoQo8ZC6CxMYSo/TEBhAgnTajpvIjhNXRATWBgl3kawmLjz3fe6CmMn5P9fsBBA8STROS0mZIMEC0EyluidKM5wlhyCAIuTXVou9aVzoTeZiY54BhvD6W1Q0VWvoCrHWc6DDNaGkRW+G7ftL5IVspOGLDFs5khFsg3dohNSr6Kt3I+O2hAay/zkPENbSSD1eV7U5ftQkxNAdW4Q1XnB5Oh8Kc2KJT7cF/Pdm/FwtcfL9TDJ8TGkJyQSFaLAzsqSwzZ7aKjS0t+SRl99opzlEMAhvBb6mhJlh6O3RUN/m5Yeg1r+M/c3JkkdRXdDvGTjEyL3E+yzmTDfrbRWhTPQpaOpJpS6Qn+O1ItsJZzyRAe8zWYR47yG5iIlrVWREoi6mpJor00kOtQKu0Pr2Lh+NoesNqEMcWbjpsWyDDHbtATztQukPf/S6f+O/eY16PxcJckmxEEGrYpslRPxfvvxtV9PodaL0mQvmrIU1KX50VkcQUuhAKxwKnSetBWHyp+1q05Dd1M6XQ1ZnBppobk2l7I8HU779xAf4EOBOhqHnVtw2reXpspyLp4+zftTN7g81EZdipIajR85Ee6cOdbD1QtnGRroY/BINxPHj3H+5CDXz49w8+IgLZUpVOZGyPH3gnRvEqOsZIt5qCeVwXaNDAGuokQcbkniaLMo69RSzyJWwQP11sciMovSNE+04ftlKdNQoqS/WUNVYZD8+xxp0nKyK4uKJA+inDdIHclER7IEx/F2PY3F4eSkeOHjuYM9u+dhZ/82NvZrsTiwmc3bVuPoZI2rkx2vPPsrVs5dSGRAOOV59fR0TnDj1mdcm3rIuVufc+L6J4xf+5Sxm18yfstoSiM8J8ZufSSBQvhOGONTJIF52wgUo5PfMDL5HWOTfzKCxZ1vHwGB4Cp+CBTi3BNAIeZChAjrUZbxY6sJLL4HlUdZhinjEFmFKbM4dfdPT4DFoyGzd/73o2xDuHb/98KsJzMF47HRvNdk4vtf338MGNMay3xIDNtKZMA6YhVbpEVebZEvR5pjpTnvhb40zvXoONurkzd+d50KQ7EP+YkHqU51oL8imAzFdty3TiczcJs0ujFku5Cm2kZvhRgyEnoMkYm4UCGAJMudztIgylIckFlFbgAd9QmkxDqxZe1r7Nu5hnWrlrBr1w4O2Vjj4eZOaUEJJTnlFOWUUVxYxvp1qzhsvYX+tizJO/TVq2VWITIL8USTgGEQ2UiS7Bp01cbSXRdHU2koBcmu5GgciQzYgfP++WiUloh6OjvFhWT1IcqyvBAiLlGvt+T6kxtmKcVDIpXuqFfT06TlSEcaHXUa7CyXSKs+Pz9LnJ3McHWzNGYWs19gziu/Yumrz3Bo43KSfFyp0Rm3zhOb+5SEelEa6kZGoC1Kp+34O2xEHbxf6h9aS0Il4Vefo6CvOl7OXriazyXGe5v0pjjamk57fTITw40M9lRRkBFFgIsl6+e/TrDDQRJ8HAiy3ouD2RZ8nezpamvlxuXz3L86TnmKgmR/S1KDbTl9tJ3R/i662uoYHerh7MQQFyaOcWasjxvnhxjpqaY8JxpdlDMqn10U6n2k+U1LZRitVaEYSoJoLFXQWqKUQjbRAhXcjwCI1vJQumqiaK8Mpz7XKAxLiTgoQaMqx59cnTMl2T4ySxnuSGesLZ3qZG8SvXfQWaJitEXL8e4MBJDUlYSiibUlJtKOQ1YrpMNZbJwTCpUb6zYux93DCSdHO6Y//Qwr56+gsqiZ69c/4vqdbzh980uOX/9M+l8KD8zhm58hBrzEKkoP4V4luAkRgtgUr8VA2AkxBCZLj2+QYDH1DaN3vpUxLsDizrccn/pWTpI+zihMRKcRLH4MGP7WuSe5DZFlmMBCfB0BFqfv/VmGKEGMZYixRDG9Pnv/L8FCAMeP3fj/9dx/Dxamj5nmYT0Lheti0mNFX38PSu81+Lssoybfm5N9qZzqSZblSH99BBkx5iQotqKPNKc9x4fWdHdaMz0piz5IvMNKahNt6crzoVHvQmeRn9Rm9FQo6K4OITvRiuTIPSSrzChKsEETsBVN8C4qc30pyPYlNtyKEP/9zH79Gf5+2jT+17/9nFdnvcb8hfPYsGEd5nss2WtmiY31Yd5683VWL3+NTkOqzC46a+MRHIUQI7UUq2QWUF8QiKFIQV1BIJXZPtQVKKSCs1jrTkGiC5ogc/wOLpP+C0KLUVUQLAGjvlhBa0UYzUVBdBQHM1ARRX9FJG3lEbKcEfxHR00C2Qnu0uHLzmolVgdXcWD/OqwObWX2nBeZO/tFrHdvIMLTjiQfZ3S+ThRFK8gL9aVY5U1ugAOFSicyFTZogg7huG8p8SH7KM3wpaE8lMYypZzQbCsNk7qDMNd10mzmiCGRngYto/3F0h8zPyuatMQgcpND2b5iFr7WO8mL8aUpJ4FKvZqE8ECK83O4N3WDezdOU6wPQ+m+g5O9Jdw4P0iHoYyR/iYunDzC2dE+Tg11c3niGNdODXLr3CAjXRV01aZIDmO0w0hiioG0MVmGaBhs0RinXLtSGREZhiBf21NkiExP/C06SsMx5AYR5baJQLuVslwU5abIOI73ZiJKFgEWYlp1uD6R4+1G8lOSqG2pUl0r/j+CfM1IT/EhRetJWlogvoEOrFy3FLHdg0oVxnPPvMiyRetpbh3n4u0vJWl57PpnjAg+YvJTRm5/Io9HRDv09kOZXYze+Eya6Ir3TdmEBIpbX3HytpGnGJv8itGpr76f9Ri7+y1jd79jfOrPjN/5TmYNsiwRXMajuZAfZhd/CyRM7/0YWMisRLh53/uOU0Ikdu87xDYAIoQdn/DhFCDxJFA8fi2ykL8VpjmSx2Bhuv5xlvH4PQEY0/RxexlojqCrVikzhsbSQPQJBwnzWcdASxxnjqRxdiBdelC0lAfRWhpImtKMiEOLSffYRL5iD/15AXRnCddmL2oSbIh2XEZRjCVCBizAQgyYCY/Ommx3qjPcUDku59D65+SwlriZ9UlORIceoM2gpyArARsrcxYsnsO+A3vw8jmM42ELli2czdP/6yn+5Z/+jl/94p9Q+Vsz3Fsoyb622ni6aoxg0VQYQntZOB1VETI6hYipPpba/CApnxZP7OpUX7T+5oTarZOuWkeq1DSXRZCncyM70YE8raNUfjYWBEi9QVthMD21cZIPyVA7EhWwl5iAffg4bkSAhUppTYjCnq1bFjNv/gwWzp2B0suewsRwue2gMKqtTwqnJNIXYd9WGxdITYI/qUE2RPlacthyOSo/M2pKQinK9ae+Kpy6QqWUaYthO/EzCUJXEL1HWzIYaM+lqS6DtsZ8WutzGe2pxf3gVrYtnYHX/nUUaYNJjfRF5eVIelIMZ48Pcnq0m3x9OJpIR965PkhvWwl97RUM9dRwYrCJkb4Gjg+0cn78CBeO93N1oo+zQ00MNGdxrDmdQYOWMdHNaEuWZYfohggAFeWH+P0KgO0X5UdjoiRGxTi6kKwfrYmnXu9LiN0qwhzX0l8ZQ3NBiJShC8KztSJCgosgOEX7WICSAIr6AhWp0TayAyNKxvhoG4IDLQgJPoBa7Yn5gQ28vWkFgeEqymsa+PWvZ/DGm8soruzj7O0vGLrxKUO3PmN48hNJXMrOhsgkbn/ByPXPEUAhpNqmIbDjt79ExPithxy//ZWMJ6Xco3cfIuPO14xNfSOBQoCFERiMWYUAiyeBwjQnIs6ZQOHJ9cnzplkSUY5I/uIRITpxR5Caf0asJqAQrwVQ/BAsTEBhXAW/8d+DxY9d81fBor8hhK7qILqqgmVbs77ID13kXoLcV1KQcpheQxQn+sUTPFZmG/H+m6VYKWz3XGItFhC8axZdem/a0z3ozfGjNt4Wv12vUxBpKTspneXBcvqwvzYCMTadJ6TatktQ2a2kWucmpx81qgNkJbnTWK3DUJVFqjaK3Xs3Y2gsorQwmpI8peyMuFmvw2rvCmJDHRnrzufMsVJOHi1mpC9PqjHHe7PlP6soOQRp2dsQJwfH+prUxAfvIS5wD92VcRypTJQajCinrWh9LWjNVUmlZInOg6QQc0Lc1pIWY0VLmUr6WvRURzHQnES2zpX40P201SWSkuiKl8smCRbbN84iQunE2rfnMHfeyyyY8zLRAc5Up0ZTp1FJRWGjLpSmZBUGjULult6SGUl2lBv+zmaEBVpLYVdIwF5pJhwVdoAsrSu1eSHyphFKzc5atQTG5jI1SZFuZKWFc/nCMDWl2TRXFdDfUMjhXatYM+dZtq+cifnGpfgetsTZYhvV2Rq66/PRxvrS11HMlfN9DPfVMNRbTU9LAf0dZYwPNjI60MjEcCenRju4eKqHs+PNDHZky1JPdC5EeTDSqpVt06H2NKpyAqnNDaQy05f8JGc5/i5ARBCY3VXRshXanB1MQ5o/2aHWNGYG0ZITQnOu8K5wpyzdC73ahuaKUEY69Qji+HhfrpS558a7yL+VKGWig3agibVHp/VErw9BnejP+u2LWbN9Fe5KBcWGZv71menMWbyG3LI2Jm59aCQu73whMwrJRdz8RMq1BV8hVJeiFSpct0UmIUBCAINY5Yi5mCKVN/6XjN79QsbInc8RIUlPKcT6oyxDTFnF49VYhgigeBIsngQRCRJ3TB//R3nd99eahs/EevePMqMQJcWpqW84e8+YVQgwMAGHWH8IEmfv/3dA8bdA5E9yAyITYAgwMR1P661TIMKog/CTHhOlGS6UZBqdu7vqwpkYSJegIfYLyYnej857Mxr7VcTvX0yyyzo604WlnA+Z/jtIdttAovNqKhJsERqN7kqlbIl2VShpKwmmNNmJ7FgrDJneNGT4oI+0ISbAnHilLXXFSUQoPJg/+2VWLHsDnU6k0cEUZrhTlO5CfWEQhalekgwV/pLiKTQxWMIRQYSVRnCsPY2m0nBpuivVgU0JdDWqJcnZUR1LR1k0XWVx1KQGUJMaRFtuJG2ZKo6WxpHoZUbAweXE+5lRpHUhyn8H1fmBNJeFITgPTaQVCZFWhPnvoiw3mIxkDyKVB1AG7MV2/yrpAWpjtZ2F819h8dyXiPZxIEPpToHKg7IIDwpCnMgPdqA03I3SKA+KYzzRBFkT7meFxY5FHNy7GH2yF3XV8aRqXfE4vIaCNF8MJZE0VcTSWBNPbVmcBMo8fQxd7fXcu3ubztY2Qny9SYkKJlHhisu+jcQHOWNjto5daxax8KV/57DZWsJ9bQkPOszp4+20NeZhqEylqSKZ/vZCho9UMz5oYKivlmO9dYwOGjhzoo3LZzsY6SuQ5Ze4aUUJIgbXhI5C/D6Twq2I9NspQULoYUTpIcBCtLCFOEsMwFUlGrUvzfpAOvPDSPLZTbjjBjlb01IaJtWz+emu8m8njIQbSqNICremJlPBqe5smc0MtydRkhOARu1CdLQLcYl+bDZbztvbVuKmDKGwqY2np7/GrAVvk17UyLm7wnpfZBRCK/GJkY+4JURVnxnJzVtfSNm21E5MPnzET3wtR8xHJr9AxNidL6SeQmgqJGBMCaD4XNr5S0v/R8rNJ4fITGWIuPFl6TIlShMjaJjOmV4L5ywRoh0rSp3vwzS1OvUNY7eNJYjwxxRgce4dI0iYwOJxWfLtI8D4jieBQtzkP5Y5SAB4lHWc/8H6GByEYEuUIab1z0zrrg+SA2H9QjhV6CWdrITOoqUqhJSY/VJ/0Fahoq00hBOdWuoy3KXSszLOmqpYa3rz/OnM8iHZfSuOa6YTY7eS/qJgSXy2FvoYfSQqQuisCKWlKAghLBJTkULqnRm7n3ydm+yCRCscKcnS4nTIEiebfRzYtwEfDzOSNQ6EKzY/Mcp/AAAgAElEQVSTFGNOSuw+MuJtKEx2plLvLom048IJqjtTDnPVZAZI1acADMFBdDcn0dWkYaAlBUOekmQhz/Y0w5CpoqtcQ2NuOM1pgXLnctuVL+JttoAAm7dJDLEkyHkDNfkhNFZE0VwVQ0qiI7o4O7rqEqjJDSYzwQlN5CH8XbYQHXxIdkS8PA+ydNGrLJ/3EjGetqQGOKH3d6Ag2EUqOAVYlIW7UB7lQnGUKwk+lmhDDxPuY0Fhuh8t1bGITktTdQxejhsI9NhOqsaNqtIoGho0ZGeriBNbEGSncXziHLcm/4PhY2cZ6B6iq76emABPlC7Wkq+I8nFi3cKZrJjzIh62u6jMS6CzMZcOQw5leTF0N2ZytCOPwY5immvSaK3LpKU+k66WfBljg1VcPNXMcG+udPduKQ+Xcx6i7BAZl+xy6L3kVpZ1BSFyqO1oQ5Jsgwpitj7VD9+9C8kLtpJGOkdLYmjPDCbCdh3pAZakiXJCYU5pbgBatR2DbXqG2rPJTfUlW+shy8rhFp000RluSZSEqHhw+PnuITbBG/NDG1iz4208lEpqO/t5+oU3mDlnFak59Zyd/ETu/CXanyKGb37Ciakv5Co4DOGJKc7JuY7bXxk5jEc3rREoHn4PDONTXyDie7+KR74VUnMhdBdipzGT5FvMiDx6bQSOx9OoJpB4chWfQxCpx28+5LLYdeyRE7fQS4juy8jNr6WJrtjJTADFOSHCEnzF3W/ljXzmnihRvkNuffhoPXf/G86/+63cjlCsj+NPCGAwxcX7xuPH6//m/H1jXHj3P7nwLvzl+p9M66oLpKc2kJ5yP1ryPRA3uPBHEEx3S6WK8iwPctU20s3qdFcyx+qjac71pj7VkbYcT9qzvalNciQzwIxIm+VkKvbQmefPkapQ6nM8qcn2kEDTVqqisyyMpoIAmWkIBWdVrieV+QpqSuNQeNlweP8uHA9YEB3sTVFWFJkp3qQkWJOhtSY1zhKV1xrSoveTGXMQfaQF1ZmeUkoswEGoDgs1rrJvL6Ywe1uTGerPkSWKUGsK5+rkICt8zVdQmegrAaM9L4pjxbHoffbis2MuMY6bSQ45IO3nRLYT7muGv8sm9BpXkmJsqCsJY6BRR1mKt5yUtdo2k4DDG/G23YzS3xZHezPWr5jN6nkzSA32ICfUh8IofznclBnuRX68P4VqP3JjvKRVfrTHPpJC7EgMsaEiMwDRVhSt3ZbqGJKi7XCyWUOQnzlFRfGUVaYToPRBl5lDanYtXQM3CVQVs26jG9YHlSRE6clITCNJFcpQcwNnB3toqcinva5I8hIddVm016RSXxhDR7WOuoIoDMWCa9DQUJJAV72e3sYs+ltzGe0rY6S7iO66FCmKE2DQWRUreRPJUdTF0FAYJIfZmsrEfIfw29RxrFHHUFOy1IWILKI02lH6dwZbLJXHwkuzVuNFcZQj+dFi4lZJa00suWmepMc5Up4VJMFCdJpO9OXILOZYY7x0WRct8KIsP/KzggkJscHN7yCrt6/CQxVMQ89Rfv3SbF6fvRJNeiWnb30glZdSkXnjY+PmPlNfGMlOIdu+86W8qUXJISzvTE910YEQPIcAjOHbpizCWKYY+YwnQMOUMUwaP5cJJEyrCSxMPhcjkw/5YQiidWLqK8QNW2Q4yUGPBBSaGnrP/oGTd/9TajvE+xfu/5ELYo+RqW84fe+bR0Dx9fegcOH9P3H+ve849+BJcPgWE3AYAeMxOIivJz6fCCNYfPto/dP3gCGAQ3ZUnlin9dUr6H0EFmL8XICF2HWspUIpN0QWPfQSrTNDDXGMNMZJ85LGXC8qk+2J91pDXbITAZazyQ3dLcGjIsme1nw/jtRFy45CYdJhylJd0EcckANCEjAKA2ksFTdHEFWFoRRlRbB781KcrHZjt2cLezYspDo3QtbswgehSGdPcthuacuWGWVFuNt6MiMsqcvwlGx7Q44C4THZ35BEe2Usx48UMn6slKM9uRzrzud4bzFHalMpinWXT/TKaA8CzZbhu30BuYqDFEXYSil3drgNlWk+1OcLa3xfglw34nN4tUy3Rb9/sDmFpjwVNWl+ZEXYcmjtq+xeNB2r9fPQRnhwaO9azDcvY/XsGeRGhlChjSYrJpBUdTBaXRja1GhS09XkZukozUhGF+qHOtiR1EgnClM8ZOemtVJFe00krXXxRIfZEOBvTWSMEnc/JV7BaWhzhgiK6mLnwWwWr45m/pIQ5s33ZMFcOzwc1WjC07l66hLXTk9w4fhRrp8+Rp4ulPRIN3Lj3CjVelOp86VeH0JFSgB1WWHUZIfRU51CS7FatlfTwhyIdNtNvK8FFSl+HK3XUJXuS3220M0Y9w2RnZn6eAR3IYBCgIQAi/66eCleG2/SMdaQRFbIfkKEmZHCgp7SCHqLo+gqCKe9MAyZiQhZeFEI0QFmZGucqSlSGkuSliSGmzSMtiRLHU2exoUSvS/FWYFkpAYSGuHBCtE6VSroGj3OszPe4pW3lhKWmMuFex9z/PaHcr5DzHKINum4kGw/OhavJ8TNfvNzOTAmAEM85U2lgyAZR6a+koAhbnBxUz8Zpg6JzBK+zzQe+VqYHLMegch/zUiM15lARbRqJ259zuJN9ry+zJxlO93wjC5m9PpX0l1bjMNfuv81F+59LfchvfBAZA3fcvm9b7j4rhEwTNmDAIfHAPEnzt3/7vtMwpRRmFaZqcj3v+XcA5GNfCNXATgy3v0TZx4YuY0zj85N66jwMfpTlIhNYXxoKvClLteoNRhoiKWnMpK6DG+EUOZUZ4osIboqQmgpEHZ8u+ksDJCOTMKAprvER3ZAhMWaKDvqc/3JjDmEx4H50lRXF7KXzBgbOYhUVxREdbGSypIYPJ3NWDjr13jY7sZh30Z8bbfRXBwlycXuShU1me5UJDsjzHgUtivZMu+nkiRtyPKWRjAthUppyTbYlsZobx6nhis4MVTJ+GA5JwcqGO7I52RPMae6CrjSXUJLShBeG2bhsvZVkty2kqk6QF60LWLCU9j7NRQoZanRXh1HeYY/Ed47GKzXMmJIpirFR8qy49134LRlLtZrZ3Ng/VyiAuxwsNrMlpWz2bTgTVL9fAiztmLHojlsXbOE1VvXsvHAXqx9fPANDUepDCXE25OYYCcy1R4Up3ojNAhCet5VH0N1URhFuTGoQoOwdwlgs1kga3fGMHdVDPPeTmb2qlTmrkzl7Y3ZLF4ez9w5/iyY64yVhZKO5hEeTD0wTppeO0ueOoSyxECqNH7Ua30oiXKkMMIRvcIGH4sV+B1YKZ2+Ihy3obTdiNfeZXJ7ySyVrTT0PdmSjvLwarlpk2iHCh9P0fIUpO+w+J23pkkfTtHNEB0SwV8Ixalw+RazO1UpnvJ3mxq6X7qDt+QpqcsOkqByzJDAWHuy5DrKM30eycWTGBWK2pZEOZQ21pomtxaI9zdHG2ZLWX4UoWGerNm8Gs+QQPpOnOSF1+fw4syFRGrzOH/3I0au/04KroSMW4ivxNTo+Xe+5sr7f+KS+Oe/9xVnph5KolMAidBeiIxC6CaGbn8pQ1jjmbKBHweLh/+lPPkhOBgJ08+MnZapLx6Z5RhXURqdvfuQ8+88xMY7np9NX0JgYilh+nrC9a0yk7jy4BvO3P6QyxIwHnL5va+59N6Xkpe59puvjYDxQKwi4zCuJkAxrt892iH98WoCF7GKa8THfR/i80jgeAQaJvB48C3TUkO3YMh1pqvMX2YVojUqTF8b8vwo1NiTHGBGZZIL57rTJWB0V4dytDGaow1RDBmiZQw3REobuyO1CjlIJqZQxbxHe2UohvxAXPfNwd18Nunh++VQUW2BkqaqOAkUvh4WONntwNl2F/EqV+qKEmgqiaEo2Y3chENS8dmS74ch05fSBFfUPruwXP2CBJ/M6ANSt1GV7SWJslaDmp6OVIaPFHJ2rJZzI3WcGaikpVSkyZmcO1rORGc2VUmepPmYoffbQ5jtSuK9tpAdZ0NyqAXFOlcaC4Ll1Gd7VQwdlbEUqF2k/LohLYDiODcpbFLsX4XKZiMpSkeCXC3Yu3MZNlabWbXgNTbPfwudkyv2i1aidfAg2M6Z3XssWbv3IKssbVi6Yx/rtluwe5cZ4QpHvBw2k6Pxlml4a2U0XQYNFYVRFOanoNHmY3kohqVrInnxLRVzV6YzZ1U2ry/S89r8ZOYuT2P2IjWLlqp5eYYzs96yZf+BEM6fvc39yTucOtJLUXwohqQIubFOvz6C3owwSkKdiLXbSrj1eqIPbyTWYStBFitQHVxDvNN2tF57qdP6MNGsZ7A6QRry5MTayZanaIsONOs4+uip31kWQUmiswQE0R3pqI6WEm8hwReZiHBLFypOoa+oFBOr+Qo5L9JaFs5gg5oRATotOoQGRkygDjYmcKxRWDWq5XFHaSRZoXYSyFTOO8jRBhGqdGf77q14BAdx9PQ5nnv1LQkWQdGpEixOCNn2rT9w7t7n3Pr9n7n64CH9J25h6D1NY98Z+sdvcvWdh1x//zsuPfgjp+8+5NQ9USp8xtDk5zKzGJz8kuHJr2U8Bo0nShGRPYiJVTGy/iMhwEDEyTtfIDwwJu5+yak7Dx+vU18wcfsjzkx9xMnrv+OgRzhz11myzTaY/R4aVNoamgbOc+nuR1x790su3/uMyw8+5+K7n3Drt59x9d2Pufr+l1z5zZdcff8rLr//BZcffMnl9wUH8lCCyqUHX/HX449y8+NL90WW8ijui5LEWJZcevfPsjwRpYqIaZWpdkaTmgqF9EyszvGUu6QLlyNd4E7cts8k6vBqxg3CfCSJAUO0nBsRgCE6HT3VYpvCEI41hNFXK47FP0IA7VUhGIr8qcr2oSLdg1Kdi8w0cjTOVOaFUlehxctjH65Oe8hOj0CvVRIX5kJbtY48nTtq5S4y1QfIjLWkUGOLPvQAuiALeePmxTtKD4T0CHO5eVBZpguleV6UFfrTWBtDf1s6fQ0ptJeoGWrI4JghnfHOHIba0uXmQaKsKlU7kBe+n/IkR8QYtpisFC5Ztdn+EiyEeazYwetInYYwp4247phDrNM2csLsES1Xu7UzsVj6El5WG/ByMsPOZgt2tjtYMPMFdiyci9rSlqAlm9HvdUW9x40Q2yCs9rmzcZcdG83tWbF+F+vWb+SQ5Xo8D28iPyWQUn0IDaUxGMoTaKzKJSE+iS1bvJi9wJvX54bxwsxIZsxN4JUFOp59NYqZC1OYMSeGGW9G8PqcaOYsiuLVN9149vntpKXVkpdRRElqKoXRKiojFbQnqDiaFs1wjppOXQgFQTZEHHgbr81v4rt9HgG7FqIwX060/WaiHTZRl+In/THrMwLoqY7hZG+WvMlF2XCkWYeQ0AswqNC5E+68ngD7lVI30VUfJzMEMf4vBs566uOlxFt4h4hOiihhBKCIFrdxNiSN8fYsqtL8pBGQ6KSMtgkJuREsatP9qFR7UpnoT16sJ8lRXgT4OLB+y1qc/f0ZmDjPa3OX8dIbi/BSJnBm8vdMTP6eG7//I/2nbhESn8W67Va8+PpSnvq3Gfzzz1/gxRkL2LTVitCYTJp6TzFx4/dc/c03nLn/UO5sfuz2JxwTGcfkQxlGsDABhZHPEABhUn5K9efU55x4IiYEGIi48xmn7n4u4/TUZ5yc+pSJ259w8taHnLz5H4xcuc/oZRHv0nDkLBFp1Vg4R7H9UBBuigSK6ro5feU9rt3/lLN3fsuZqfe4fO+3XLr7G67c/4BL9z/i8rsfP14ffMqlR3H5PSPACJAxxaX3xPGXMq6897UEDLFjujG+5fK733LlwZ/+S0xryvGgQH2AqgwnSWwK5WZ1jrfkKbQBu9C4biLddxf9JSou9GbQUxMmwWLAEEVvbRj99WH01Ii2aKCM7qpgxESp8OasynMjP9me0nRXeoS1XbGSmsIw6su1eLlb4eVhS056NIYqPWlJgTjZrCdMsY+4MEuykw9TnuNGUZojuVp7CrRuaEMPolMeoCE3WJYopamOxAZtpDTzMGV57hRmuFIuQC7sIPGeO/HZvZB4l23U6HykBZ5g8ItSXanIdJOj0GU6e6rTxLHQNPiij7OWT7/mklBZ1oi5E/EP7LxTbIk4Xyouk7z3ySecy7aF7FzwayzXvonS3RLL3WtYvewtFsycjsXSJQSv3IZuqQUnnJM54ZJJr3cOwetcWPTcAl6fPodXX3mLbVs3s23tXFys1hHmtY/UWC8psW6pLSA7LZP1qw/w8vR9TJ/uwtPPefLcqwqZXUx/M5jpM4N55mU/ZrylZPrMIGbOjWbm3EhmzVfy6xcPcNhJjZO9Lz72djTnJFOo8KBNHUqvNkICRpsuiOYkX7K8zFHsXIjHhrcI3rucQPPlRB3eTFmCp+RnxGZLQk8hJPFiQlcM5g20JNPfpJVgIcyOW8WGTHEOkmAWLVVxjZTdC/l9k9F7Q8yDDLQKmz+NzEqE6ra9Ts1gRy7jPcWMNueT4L2faOdtCHA41qaVw31SCZqnlORzTqiD3BIxSxeKve0eNm3fiIO3L8Onr/DanOW88NpCXHwjuf7ep5y9+wE+kTqefnkO0/7h35g27af83bSn+Ltp/8xP/v4p/uX/eYp/mPbP8vyvnn2dpW/vwDdMR0P/KU5MfsTZ94V5zaN2qdBcyC6HyBRMgPCpvOlPTIquivH4h+vpqUeAIEDhUZy48TvGrv+Wsau/YeTyu/SfucXw5bscOX2DkUvvyHNnpj7h6Nn3yarsZ4uFE6s2mxMer6fj6ARX7/+Oi3fvc/H2FBcn73HxzvtcvCvO/Y5L937P5Xf+8D1oCAARceXBZ38RAkCuPAKPK+89xBSivBFZiCh1BCci4sr7334f09oK/KRVvNiwRgx21YrXud4kK80Jd1pDgvMG+nNDGKuJZ6JFy0B9jBwrb8j3kZ4Uwl6/p150IwKp0rsgyM+GPA+5HYCh1JeKXHdqC/0l0y92KM9K8cfVwQwXpwOEKNyJj/AkXx9KWJAV+3cvxMl2JebbX8XXbSVFWS4YKkIwlIZQlOqJ0n0LXjYrifTZQa7mMCILEnMqldlOcvakMseDkjQXYry3EHBgCfuX/oqgfYtpygyQ+4CIlqvo7ggdSUGynVSUGs1dAijPcCdf7BNSGExjSZjMQERWITbPqUoOIM59Nzp/K/Kj3Ej0OUCI7RYCrDcSYL9D7ki+aslM5r75IgtnzWDT7NlYTp9N4XYXzjrqOW2dRv2WMJI3eHFg9iZe+flzvDJ9BnvNthHkup9g5z247F9HVmIwNUXpVBYXs2X9Qd54fTf//u8W/OpZZ16ZFcILrwXw8lsBzFyg5PnXvPjF8468+IYvL88KZMYsFa/OCeeNBZG8ONOVzdsCOTF+i+r8fC4NtJHt70xzvBJDeAA1wvY+0V/u1VoYIDZqtqMo+DAem+YSKbY4UHvTURjDUFOabGHqYmwIcNtApGKXJCCPiqnRrgyGO/WSsxAAcKIzUwJBZU6gccrXoJEZhOAvBPgK3YvILHrqE4ybLZeF09mcjKE6BZWfHXkJoVSlRJGlcpIKW3HdcFcarWWRkkcSu6H5H1wlJeuebvvZtmM1qzetxtrVk9Gz13lj/ipefXM59h7BTP72cw66BjDtH37OtH/4X/zkn/9VgsPLv3yenWs34mJ5EPude9i1aj1zX36Tp/7+p/zD3z0lgeMXz72BmbUXnSducP79rzh+9zO5qbHYq3Ti7udM3PuUU3dFfCxj4s5HiDhz92O5npr6kL+MP3B60hinbv+eidv/wYmbv2H8+nuMXn2X4zfuM3rlDmOX7jJ68Y4EjGMX7jN25ffc+eD/pbr5KPOWbWDpmu1sMjtAQ1cft977DZdu3+LGO/e4eu8B1975Ddfv/5arj+L6g99x/cEffhAfcO3BB1x/78NH8bFcrz34iCvvfcTlBx8+jkcgc/m9T4wZywMBOp8yTcxp1Od40VISKFuZ1fm+NJWrpDOS+Ypf4bltFhn+uzndpJNgIazu+uoiJOko26IVKukJKRSaYkCsNt2V1gJ/6aNZnuVKU42SukoVpfkKstMD8XK1wOnwXvaZb8Z891o8HLbj67KV5DgXPB3W01KjpjjTT/pWRCp2UF8WQnGWNwq3jYT5bMfTdgVOlvNw3j+XskxXKT+vy3WnOteDiixX6cdRkGgn96YQ+2sUq+1IU+2VnRThfC38Pgt09mTHH5Rt3dIUZ3LibaVZcIHWhbqiYEQ7sLU8moF6HcfbskhR2mC/bT5hzrvwP7SBMJc95CX4oY/1Zu+2RRy23srC+a8yb/ZrMtYsWsCmV97EY8EWgl/dSrN5FAXrfXD69VrW/GImc555kZeefxZL8214We1i++JXULlZEhngREl+Du4uITz77Fqmv3iQeYsUMlt4/hVPZrwVwLzlUbw6J4hfvuTKszNceWmWDy+87s2MN0OY8VaoBIs3FgTxy+d34eeXzLnRCY7WV6DztJX2flWhPmR52+K9bQkemxcQsGMZBnUA3ekR7Jv/PHZvz+JYZSoDVcmyfKvKDaE8N0juop6hdSY3xZ3UeHu0EVZS/i6UpUKPItqnLWVRUocitCh5GldpGizk9U0FKgkSomxpLYuSXS6xpWFdpZqlS17hl7/4CQtff50ob09CHPZQrgvkWGuatCHork6Uu6iJzYyy4h1JUntgbrmeLbvWsXrLevbZO3Bs4hKzF63mpdcXYu8WSG3bEab95Bf8/VP/zlP/8q889Xf/xPwXXyPRL5gGfRa9hcW0ii0I49QEWtmy5q15PPfUv/Lzf/o5P/vZM/z9T59hwdpd8il/7h0jMJy9/5kEg9PvfMS5dz7m7L0POXP3g0fxIWfviNcfyozmzJ0/cHrq95ya/J1cT9/+Hadu/YaJm+9z4voDjl97l/Gr9xm/dk8Cxcjl24xcuM2xs7c4dv4OA2cmGTx7n7O3PuD2ux8TlZDO86/M4dmX3sDs4CGae/u4cWeSSzeucOHmNc7dvGqMW9c4d+saZ29e5cyNaz+IG5y+eVPGqRs3OHXjJmdu3PjBNcaPOXvzJiLE9d+vN24xLS/2IIVqa4qTD5OXZE9NQQBimColbD92W14lYN8iymMdmWjUclo8UVoSEa7ZDVmesjMiTGNEm1UQUgM1EYQdXoleZU5LsQJDqYKG6jCaGxPITAvg0MENeLseJMjfgb1mbxMX6UZJtpK0WAfyk73kzEVtfjh1+aEkhFgS4r5J7vYtVIK6CCv5xBfpq3Bs8nFYjj7eiii/zeij90mL+9ocT/lzCGJUmPgI1yUxuJYdK7iP/SQJy0Ctg3ScFtqRIq0TZalupEdaUaBxkhb09UUqWmvi6K7V0FubxGhLlhz2stoyl8DD27HethD7XcvxsN3Crk3z2LxhHtY2O1mw4DXmzX+DefPfZOGCOSyZ9Rbzn56O2fMLcXh5HW6vbMHi6cWseXom8599kZkzprN313p2rZzL9kWvc3jPBoK93Qjwi2Dewn388jkLFr8dxYLlkbz8pj+vzglg8ep43pgfyrMve/LrVzwkULz8pjcz3vLjuVe8eWN+hASLV+cqePF1W/7xn+exaPbbRPv5k+jlTIqnHbG2u9k7+3mWP/uPWK2YKY/Lw704mqfBfsUsVjz9j8Q7mzNYkcJYcw55iZ7U5Kvoa0mmt1lLlyFRDrwJQ+GUaBu6GrQ0V8YhOkfCY0QI5NqqxGh6uJRrNxeopBO5yD7EbIvwGzUUhSHmeQpzlLww/WcsXjKfX//qJRbMnIfd7q1kxfky2JIhwUcf4UBjYYSc3VH67kKt8cbi/9D11uF5pte5r5smMxkys8VggWXJki2LLMliZmZmZn2CT8wsiy20ZMky45g99phRMo+Hkgab3bNPd0+7m55kJ79zPY8zabt3zx/revWB5RlZ7/2tZ60bwp2wc7XA3sOBoLg4Lt95wG5rR1Q1DYlKzCYxo4gVH6zkRz/5mE8/+Bi1z9ZRk5rJmf5hPj8wzLmePs53dTOtqOBAQT45Af7s097Olo8+ZdVHn/HRR2tY8cEqchRNvPjFP8qb/s7bXyPq3rvfcvPVz7j18jtuvxadwc+59fJn3HzxPV88/44by99yfekd1559zbWnb7ny+PV/qJd/+fol1x695tqjl1x+9ELW1fsvuXz/hQSMi/ffcvnBdzx4/Ruev/sVM0dOy/+38uoGpo8cQ9nSzM17d3j47AH3nt7j9tM73H56ly+f3uXOs3vy+sPj20/u8+XT93Xrmbg+5NbTh/Iqnr+zdJ+7/6HuLT3i7vID7j1/LOv+iyf8UCvyw80oT7ShvypEbgPqi32k6EpMvEebEploSOTiWAW3F5u5LVyRjtbLGqoNo63Um5GOBClXFt6VXWX+ZAUY0ZDjLoVXR6ermJ+t5eBYFRlpgSTG+dLfqaS1Lo+CrCCmxyqYGiyUGZ799QkyqPdQdxE9FXHkhNvQrYhmpjOH2hxvoj30ZYjxcFsyY50pTPZnkp+8j8xYS3zst1Ka7oAwh+1viKatKlACiUge62+KkiBYm+tKXY47tdkeHKiJljMMYeUv9CDNRYGMNCZJFqhkbB5SSmXp9eO9XJrrYKg+g/RwewIdd7DfeCtOZhpkxHqSmR5EXGIAvoFO6Gzfgr6hOjvNdmCy14RdVnvQM9BHa91Wtq74FNOPVUmy8iPK2gtrXWO0t23G1dGChCBXIj3sSYkOIy46BSfXFDap+7NZOwXNnWVs08tD26QMoz1V6O4sZYt6Dmq6RbKTUNHJRk0v/S+VzWaNDPRMFeiblaG7M4utqv58+oEhDnvcKUtIpiImhFxfe5JddpMb4ESWjyO53vuZry/lXFc9sZY7sVz9Aan7zTnWouDL2T7OjzXQXRHH9ROd8tP+/HwDt871cvVEOy0VYVw43sHRmVqOT9Ug6NoXhYR+po7L881UpblTEGnDkQPFclB8YqKKo8NicFwl55sQzEoAACAASURBVBWLc83sNddkw6a1uHtFEhtXQF1lNadmhzk93cKRwRJaisJpLAmntiyUCkUkrd2FhCV44OZvj527PT4RIVy5cxcrO0c0dA0Ij0nCJzCcFT/6kE8/XsVHK/4Gb3MbxqvrOdHWxdX+IS529XGxvYuT9Q1Ml5XQkhxLkrMDpls2se4nP2HdyrX8+MOVbNPZycmrd+Sn/vWnX3P58WsuPXrFuXtPufhgmQv3nnHuzhPO3XnG2dtP/1o/PPf5nadcurfE5fvLXHnwnKuPnkuAuPZYgML7uvTwOaL+M1i84dL9r7n/6lc8ef09g2PTGJlacPrCZb755a+5cf8OMwuzPH3xhKU3Szx7/Yynr57y5M0z+fV/dX3yepnHb0Qn8v769M1znrx9Lp8Tz8vX3ornXvL0qxc8/eoVT9+95slfruLrFT67VxLrqkGcm7a8yYWQSqgBxb5cKB3FZHquK4u7p9q5c1JYoNVLwlVBlBkxbmqMdyUy2Zcm8zRFpkV/RThTHekcn6xkfKiUluZM6fWQnBTA0IF65iY6mBqupTjLm+xEO6pyPSR1eKozi4oUd2Y7CphqyaE1N4TyWBdGlEnkiKDgfD+5qRAgJmYPYr4gvCmmhfw515tgV206q8LprY2mrtCL5vIAehoiJJj11oUzWBctORqh9uq0FgS8V54WBBLrZYgyy5MTYxXM9OUzL44gs+Js3crFIx1cmGmluyIBRVoALrtVsdZfj88+Q8K8LbG31ScixhtDU0109bayw1gbPVN9DCxN0TA3Zq+HE2p6WmxeuxbDdar4GtsSauGK0QZ11Desw8l+D0lRvlQWZhAfm4SFlT+mlqmsUYlki14+KkYVaBpXYWBeh4FZDSraBajrlKBjUIGaTj6qujmobk9js1Y8KrqZbNPKRH9XuexEdI3y0duRjqF+JFqbbfCy9qQ4LpaBihyGKtO5MTfIeG0xtfEhzNWU0p0eR5aTDSGG2gQbaDFZms2DuQGOdpRxfqyOL452SfaqAA3RIQjW7FBbGmcXW7lyppfLJ7s5v9DC6cNiANohCWylSU7UZnlzbKhMEubmBoooEYzY6mhJoRekuYa6TFTVNlPXOkJr9xwNzT0cnh5npK1UkshKElwpSHShozGNjs4ciivicQ+0xiPQHjvPfXgE+3L17h3MrW1R0dAmLDqexNQMfvS3H/LJBx+z6YNPUSal05KciTIkimN1TfQlZzCYlsl8eQXHayoYLcigLNgXtx16qH7yEes++pjVK9fxtz9dSd/YLNcfveTcrUecv7skb2wBEpcfPefz+88kaAjgEIAgb/qHLyQgXH/8ihtPXvPFs9fcXHoj69byW3kVz914+orrT953FuLPXbn3gkv3nsvu4sLdF3KLc/flz3n+9d8xt3iCfQ4udPUPsfzV1zz/+i2LJ49y695NXn79kudfLbP8VtQSz796Lq/isXhePBa19O45z75a/muJx7K+esnSf1HP3r1k6etXiOsPtUK4YouIvnSvHYzXxNFeFEB5qiNtleGcmKpCmetJXZ6XVBveOys8DRqlxqM534MehT9Cti5WpOcPvVcZisn4dG+e1Dr0d+WTnORLQrwvedlRdDYVMjtay+HhCuYGi2Wn0FUp3Jvj6SwPoyrFlenWbOJdd+K4fSUxDgaM16XiZryaIOttNOV6M9GWKsOBxYpzsjuTA02J9DclkRFhIY8SIjhYskWb4pjqSmOyPYXpzjRJDkr2NqQk2lbmU4w1JNNZFk6gvToJvsa0V0RIApZoqU/Niwl+p4wLONxXTkNOCK2FMVSnBRLtspuCOC+aSpPYb6mLl6clrh6W7DTVwsTCEC0zfXRsdrPd2ZoPtTfxo3Ufoaq2BeNt6piuUUHvJ+swWLkBjQ1r5Nwm0N8Bbx83XNwjsNmfir5pNhu1MtExrUXfop2dVl2o6lWhaaBES78KPaNqtHSL0dTNQ1M/F03D94ChopnCZpUk1LUzZRntVqC5PR1j40yMDMKxNPEkLzGLgYZKriwMye3D8f46mlOj6M1Koj4iiHRbC7L3WRKqp0mUyXbOd9bSkRZGho+FBPGrR1plhyGOGOKGvzDfxPWz/RIwBEVb/OzmxoUup0g6XE315Eoj4gvCC/VwvRSfVWR60FQSzNxwCScPN3P53ChV1XnYOHrSNbSAoq6bktIKFg720KZIJNnfXHpw5KX7UlYSTWZ2MK5ee3D02otbsCMewd6cvX4ZK3t7VDQ08QkIZmp2nrVrNvLxjz/AWm8HlbFJlPiHcbiijumicrrik+hLTmMkM5PZ0nxG85JoiA0h3GY36h//hPUffciaz1byNz/+iPS8Mh6//p4vl77iy+V3sm4+e8udl1//FQAECHy59BZxvfXszf9v3Xz6mi+evOLG45dcf/RCdhriGCLB4v4yF+8+k6Bz4d4yF++/4d6rn/HwxVvOX7tB94FhDh89yeOXr3n65iVXb17j5LkTPHn5mIcvH/Bw+QEPn9/7P66Pnj98/9zyAx4s3f8/6vHyQ0TJPy++x//2vnvL9xF1//kDVowro+krCuBYexbn+os4M1xKd0UYMX5GFKc5M9GXJZWXwi/xhrA7O9nKl6dbuTxbJWcUox2xiBIy7jOT1fKcf2a2meOH20hN9iI6ypXUlADqq9OoLI6ktSJGtqFnp5Ry3ZbkZ0yA9VayQ/ZKt24RLFMQYYvP7s2k++6mszAMt51r8bfYQmdRMIc7c5jtzGSoJoah+jiSg83kbKO5NFgmhcmU8W5BTc6mvTSAvupwOkr8ZTRie6G/7HxENJ5IvBJDs05FhDx+iPQvMagTCk9hmXd2oY0zh5qY7SmlONqZLH8b6lKDyAtxpjTOh7bSFMLczbHZo0lkhAtRMX4ERvqx3dwY3X17MPLczwdaG9m0Q4PtO3TRXreeXes2Y7ZmM2YbNuGy14S4CC/SMyKIS47H2SMOQ9M49Ezy2aqdj9bOGrabNaOzq5ltulVoG9ajpa9EW1+BxvZCtA0LUdVJR217GtoGaejop7F5SwRbt0WhqpmAlp7gZuRgureUXbszMTIMwNs5ioLUbAaaqzlzqIfpjnKqogMYykvnQHoixW6OFDjYUuhkS6adOePF6dRGe5PgYsK5g3XcONbFwfZsRlrTOD/XII8lwuavv+W9tkMIwGZGS2Qq+uJUlcw1EYPPzxeaOXKwnNmhIg71F3BmplYOQgXAnD3Ww4WzMxSWFZGSW8L4/FnKa9o4vjDL4ZFW6vLCJB19driGvDR/GuuzqK7JILs4BucAe1wDPDh95TKObp7o6O/A1dOHFy/f4u3lzyc/+gk12fmc7BvkfO8ADyYPcaKhidPNLZxoaGQkO4Ox3BS5JRrITybGYS9mqpvZ8OGPWfXJx3z8ySr0jPdw9c5j7j//hlvP3nJVHCcevpBdw5WHy1x98L6uPXyOKAECon54/AM4CID4ASR+eF0cS8TxRHQml+4+48LtJxIwzt5+zLnbyxKYbj9dYvndV7R199EzMMyT16+4t/SE+08fMndsDgEG4kb+AQj+95tdPr989/3ry3e5/+we95fuvL8+u8eDp/9e95/cRdS9Z7f//fof3r9isTWD0fIIZqri6Er3koKf6bYMWivCyE93QlHgzcRAjtyR3zrXKd2RhF7kzMFime4tTG2ES/eZQ4r3BrrCver4AXIzQmRXUVoay9CggoWZOg60pVIm8iy786S2QgCDOGKE7dekLtNLdhYiiUowJltLQphoz2amM0+majfn+XNioER6VA5VxuBpsobc0D005vvISMHp7vfkL7HZqM/3lPOXXmW4DMSpzXWXtPOhRrGnT5LsUHFkEdmgLcVBMhVsYbyKiYEijs/UcX6xjbOipZ5ppEsRT+g+XSKst5PgaEyGtzX5YU4EWxsQ6mBMcbo/If7W+Ps6EBkTjJnNXgyt9mDkYMkGQ03+Zu3HrNywEtW1qzHeuBE7dVXKwoPIDHYjxs+R8FAPbB32Y2sfjq5eGKoaSahr5aFvUouZdRcGpo3omTWiY1SH7s5adIyqUdMrZJtuNiq6qajrJ6GqFYm6RigqKv5s3eqPukY4+sbpskvZYZ6PiWUeRiaJ6Op4Y7nbk+qiKrobK6nOjCbDw46xwkyGs1PpjIukMcSPCi8XWqKDZMTf58NNTDRkc36qkXsXhqnK8iHEeTsiX+TKYgdDLanSHkB4bgglrth6HZ+v5+R8nfQrPTffIO0IxXB0ZriIsc4MuZYWTFXRiZye7+LssREWj47g7utM5+gUPaOHUVTUcKCjlZGWEkR311OdQltlAi21qVRVJFFem4VnqDuOPh5c+OIW7l6B6OgY4ekTzN17j5kYn0FzsyoT7d2cGxpjvr6ReWUNPWlpHKlVcnWwn+tDPVzpbeR0czkTihwyfZ1wNTVizQc/Ys1nn/LpZ6tYvWEbE/MnuHjrMZ/ffsKlO8vvr3efcU3MHR4s/xUkBBgIcPivS3QVr7khjiePX8mjjRhwipmGONZ8LgDiy4ecv/2IUzcfcPrmUwlId5ee8/TNa+aPnaSkoprHr15yf/kpj5afMHV4hscvHvPgxaO/1sOX//nx+9ce8uj5Iwks//n6SP558T1EvX9NfK+H8vHDl48Q3++H64qBvGDqIuxpi3GmxGMXimAr2nP86K2OprrIj8wUewpz3Dg1L8Jt2qSxifQ1ONIgQ24XR3IkUJyYqpCfyCfn2shO9Sc5wZf+nioa6tIZOlDI8TkRTJzPdGcGlYlOhNtp018ew+GuAvoqohhrSiXWawe5UdbkxNhInwShxBRzhI7KSCpT3eirjpbmKSIXM9hqG0GWW+XRRMxIxDBWme1ORbqzPEbF+xpSlelMb12k5GSMdwn9RZJ0wRrvTmO4I4m2ymBJ9hIiMbGyFYllh6eqOXOkhTPzrRwZrSLNzwIf462EmmkRY2VA6F49yqK9SPG0oioliLaKFLxddxEV7kFElD9Gu40wsbFC18KCbSbGrNNSZ8dOfVz27ibD34tUFztKQjwpjvQiN9oXDycL4uISsLOLREMjkM1bItHZXoCRiRJ9kxqM97ZgtKcJle2V6Bg3SLDQNCxhq24aavopbNOKQE0rEE0tX9ZvtEdlqwea2kFsVgtk9VY/frLShU/We7Fuqz8a2qEYGwVTUzlEVZmSUHc3snw9GSnIZrIwj5H0ZAZT45koSGehrpRLoy0cbi+hqyyOdkUMh/qKGG3NpE0RzsW5Zma6c1kYFnmyFZIdO9KRwfRIMWePt3L6SCNHD1XLQaYMnz7SxInZGrmSFjOPY5NVHJuu5ex8JxdODtDWlE5tQy7hycnMnLxIbXM/hfklKPPTGKjJpTLNj9kDCgba86hUxFNamYazn4MEi8VzF/AOCEND2xAHV28uX7vFl7fvEx4YylBdM7PN7ZQGhRG1x5wsd1c60pO50N/Jmc4GjjeVMlaUTE9WDMmuNkQ4WrNHV4PVP/2AlZ+uYu0GFSYPn3rfWTx9x+2lb2SJY8md519za+mr/1TiiPLF0zcSGMTcQn799I288cVjuQV58OqvA82LD14gSoDGD8cQcf383kvuvPgGARYPni/zxZ37ZBQU8fDlK+4tL8m5xeTctBxqPn79lEevl/4ypHz5fkj5RoDMc/m6GHg+fbvEs7cvWH7z77X0+rl8LK5/rTdL8r3i/aIev1r66/dY0RzhjNLPhiZ/O3LMdci1M6QyyFomhAuD2/HhPHKzHBE79i/O9nDt+PtgmauLTYhIOZG1IYxyT8y1SIJNdloAaSn+DPRXc3yhj0OTdcxPKzkl8lKnS2QaeKKbAZ4m68kPtZXbjmMHFdQXBBHjayLVnsLeLiZgB+XZruTE25IasZemkiAKEmypz/WSMw5lmhuDyjjE7EGR6CRpwhkhe6SpilBIig1KcaIdo20pCBcn4YPRUxfJYKtY08YyNyJcxbMl6UcE58xPVzE+WsrCXB2njrZz+lALww1ZBFvokmC7k2Q7U2IsDPHbqUlhiBvVCUFkh7qTFOpKmP9+ArxsCAv3xMzKFCNra7StXDF2DsTOww/X/fspigyhMTGCmpggauODqIj1Jz3ElWD3feRn5aGv54amVjhb1WLQNcxl554q9HdVsmNPA5pGVWjuqGf7zia0DStQ256LyvZktmhFoKodwhY1dzZt28+nq3fz6Upz1m7Yz8q1DqzZ5CZrg6o3azb6yFJTD8PSJh1FxQg+HuEk+AbSnZfDTEkxh/LzmCvK5VxrDaf7ahipz6K5JIr54XLJo2ivjJSDSiEcE91fkq8Jc30Fco4hAptEnOLRQ0oJFMIiYPZgmezURGbLiWmR+qaUW5OzR5qkNkjMhs7Mt3PuaBdNVTEcnm0nIz8dW3dP2oenSckoJiE0ksHGakZbijh2sI6a8ijKSiMpKk3AJ9iZ/V5OzJ85QUhkLNs0tuPiG8TFW7dZevWWa5cu01FaSbZPEFmuPqQ6upLh4UmyiyOduakcba3iYGkqHclB9GSG05MVRX9xBkPVpezSVGPtRyvR0DDk1IXb3F/+mSROXXnwWgKAmE3IY8STN1x58pWsq4+/4oe6/viNXJ1ef/aV5FII4tWNpXfcXP6OOy9+xp3ln3PrmSBf/ZxrT77hy+XvuLX0NXeWv+XLZ9/y5dLPWf7+H3j29nsevXjFl4+ekF1axue3H3Lv9Vcsf/OWg4cnePr2GY/ePOHhm6c8/OolD96+4tGbVxIwHr56hgSSV0949PIZD18t8+jlMo9fPefpy+c8Xn7C0xfPeLT0kEdLj2WJ5x4uPZbHnMfPRQfzDHG9v/yYFY0hDlS47aE7xJl2PwfqPKwpct5FV26A3GosTJYxOZRHVZG37CxunOyUwiDB7xcRekI23N+WTXtDPtkZ4aQlB9DWmC+Bo7Mpi+aaROlZcG5OIbUkIkO0qyiQ6iR3BqriGWtPl2fZ1Agrov1MGO/JYbA1hZoiH9qV4TIguK8hXiZhidi87Ji9iCOHoHz3V8cSaq+Bk+GnlMTaM6iMlXMIYdlWk+3FQF08BxriJFg0lgbQoghkqDWBA02xdNaGSwqz0ID8ABbTgig0V8/iXCOzg5VUJPvgv0uTKAsD4vftIthsOyEWRuQEueK8Ux0bw61E+TnQUptPRLADoWEe7LLYhZmDOwVtM8xeek1zzzQxoTHUpyZRFx1Eob8zVdF+NKZHkh/pTX1xBsE+wVhZxaGrl4iKZgLG5pUYmCjYsVuJgVkdOiZ1aBg2oLOjAT1jJRp6eWzWimObbiTbtPzZpOLMqnV7+fATYz7+bC9r1juwboMr6zZ6SHLWVo1A1HRi0TFMR8cgCyOzfALC2igtHSPQJYKy6BRG8ko4Ul7OucYqLvXVc/KAkmNjtRwXqW7HOri02Ep3bYxU5IoAIvGzzw6zZKwlTaa1Xz7aJsGguSqCicECCQaHRsulH8axSSWTfQVSKCeOdwIkTi80MzZQSF15BM2VMdQUB9PRlMXc/AjbTYwIT8lleOIYxbnlVOflocx5bxI0PVpFU2MqldVphMb4YOduy+L5k4RFx6GmrYeDpx8XbtzmwfJLvrh+k7rcYjK8gqiKSqYhMYNkNw/cjQxoSo9nsU3JXE0eB4uTGM6PY6oyC+GXutjbhoOJCZ/86EMcHHy4fucVl++84eKd19x48k5uLC7fW3o/t3j8WnIqrjx6x/Wn33Lj8bdcf/QN917+irsvfiF1Kg/f/YbH3/w9T7/5ex6/+w33X/6Se0s/597S99x49BU3n77h0u2HnLt2i/NXb3Pp1iMOHbvC6OwJrt68x92Hj3jx5i25peUsnLkiNSFLX71lZn5aDifF1kN0EY/fCnHcdzx99052Hq+/ecvrb1/z4t0LuS2RJK4Xz3jy8gnPXz5j+eUTll485tnLJyy/XpL14u1zXr17ycuvXvHq6ze8+fZrXn/zTnYgK1oj7KnyNKXeYy+9IW60BThSsN+EQt89jDcmcnSkkIYSX9oqgiSBabAhjsWxIi6LXI7jbYwPKUlLCMDXez/R4T5UlibR3y4yQupprYjj8Eg55+fqOT9TxrnJIj6fLOfcxHuzmsJkBzKirUiK2EujIoKMKDsmuvMYa89gpi+Pme4cZnvzJYNPgIO48VNCTRhpT2F+uJSh5hSCbVWJcFCnPstDCprGW1MkyAlSmegsRHxee0WoXNGWZbhKZy6xQWmtFGvVDEn8kSSi2TrJCenrzqGsMJDceFcSfMyx112Pi+EWgi0NiXTaTWaYO7kxPjiaaeFlt4MQH0tiwx1JjvMiLMwLM0tL9vvHMXH+DSdu/zduPf0tFeXNVCSnoYgMIc/PmcbkEDry4yRYdNcpcHPwwWxXHGZ7S9HUK0DLoAz9nTWYWrbJmYWWUR3aO5vRM2mUr6nqZLJVK4FtWuFsVvFg/WY7PlllzmerrdiwyY1tKoGoaUSgqh7JVvUwNqqEoqKTgpZBAeq6BRKITPeWEx7RR0pkPTGu8bSmFbJQU8NiQylnusu5NPmekHZlsYubpw5wbrZeGgh31UTSWh7KdE8Bp8aVXBKrUuFjsdCMCCQSvBmR/CbWz5ODxRIkBAdDOKILEyIxpxDcDOFjWl7oz+iBIroaUxjpypFD8anxDoxM9NEyMOXE6S8oL6mloqCYnIQgOR9qrYmXLt91DVkERbrj4ufM6KEJYhIS0dI1xN7Jm6NnLnPv6WvOn79Ga1UzI41ddBRX0VmkYEBZS3VKEqPVCuYaKpguz2Y0L47h/ARknktHLbVZqaisXsv6NZuZnjvNs7d/z61nP+PLF7+QJdiX91//XA4g77/6juff/Y7nX/+Opa9+x/I3/8jS1/+Du8u/4eKXX3Hs8yfMHL/JyPQ56Q86MnWKmYULzC5eZHbhNJNzc4xOjtF9oJPOnlbaO5pRVFaww3g3+jt2kZ2dTW1NNSMDB8jKzCM+MZfMXAUHx6Zoa2pmcXaWwzPTTE/OMDU9x9ShBcan5pg5NMfk5DgTkyPML0xx/sIJrn9xnhs3L3Djxllu3zzD7VtnufnlBW7e+ZzrNy9w9sJxjp+aZ/H4YebmZyQYHVqY5djp4xw9dYwV89VxVPiaUu9vRbX7XrKt9Iky3kau924m6pOlE3OHIkgGFAu9yPxALoMtiXJ4tTjXQkFeIgH+3iQlxhIc4E57QwHDHQWcmKyjsTiIo2MKhNX+xSkFc13JzLQlcWaiXAbOlOd70NeWjLI0UP6yFCa7MdNbyHBjKl3lEYzWJzHXmc98XzFzPflMtGfImz8z2oK8xP2S5SkCdYdrYhisiWSsMU5uP4TC9UBdDPmx1pSnOyMyK0rSnOmoikK00i3lEUz2Fslf4Bnp1lTDsYVGRgYLSYi1pa0+hfaqRKkoDXcwIcrZjARvGwrjfEkNdSUp3BVfJ1Oc9+lRmh9KSoIrkeFO7Hc0Z6e5JR7hOcxd+SUXHv+BKw/+gaGRM+TEZFIUEYkyPpwjrQoOtRRTkRZOa7UCb7corKxyMLesQUuvHB1DJboGtRiZtaNr1Ii6QS06xk1sN26QN7uKdhqq2xNQ0Q5jw1bRVVhJsFiz3p5tqr5ywKmhFYOmbqLclGjop6FnUsb2nZVoG1ayw6yeneZKTM1LCA9qI9wzl6zAFIbKy5msK+DyRBO3Frs4fVDJmYMNnD5YyxfHO6VCdHawUHJoOqtj5ebr+tFO6W0qmJliyCk2SoMd6RIQxLBYgERPfaJ0HRMfHLMj5bKzEF1HU00MJ4+0cnSuUfIz+pozGepW4Otmi5qqFq6ugXh5BJMcl0RKTCD1ZQkMdxfQ0ZxObLw7rn527Pd0YHh6gqy8QjQ09HFyC+Tk+S95INr6u885fOgEfS29VGQUUJtTwEhjA8M11QxVlHKwooi5ilz6UyM4WJLOXKOCgvAA1Fd/xtY16+nvG+bnv/0nXn73O1794h959u3vuP38e7589jW3l9/x6NV3XLv5kKGxWdq7RymrbCE8KhNX72hM93qgoWvJNjUTNm8zZMNmPTZu1kVdfQc7d1pga+uGh7sPoWGBpKRFU1qWQbUyn9amKjram7CyssLQ0JD0tETKi3KoqyonJSEeJycvjIz24OvhQ4CHG8EebgS6uRDg7oGXmzuOdvb4e3sRFxlMTmo0VaXpNNZk091RzkCfkgO91XJEMNxfxXC/kqHBBvr6GxkZ7WBioo/OzlpiYoIwMtJi48aVWFnvITUtgcSkGFZ05PoyWRPPWEk42c6GpNjqUOBjTnd+uLxRD/fl01cTJc12hceFkB2P9eSxONtGTm4sHp7exCVmEBYaRUF2uvzHPjXTyJmZGmkFP92VLROyTw+VkB+6m2hnLTmMzE7aR1d7HDPjxUyJPNFRhdynV6R64WetSrCNqsy5jHU2QJSI8ROGKcIXQdC9W5VRpEdZyfXrXGcmk61JtBf7Sen6SGMcY63iZt9Fc2kgA80J9NbHSbBICDTH116L8kw/pgbK6WlM5vh8I+dP9dBUn4BSEcX0cIWcvBfEeZAb5kJbYTxF8X5khLuSEOyE8AtNCHUm0NOcptokyopCiQjbz25zQwzMLAhNreHcg//J50/+zN03cPbK91QWdVCZVkh/SQFzLWUcrM2hqTCJIA9PrMx9sd+vwMBIgZpuKQa7WtmxqwMD4zb0jFvRN2uT8woN/UrZeajrJLNFI4zN6j5s3OLIpyv38Mlne1i52op1G1zYuNmL9Zt8UdWKRmN7MoKgpb1D6Eb+cqzZWYHB7koMzYokDyMlppO4AGGeXMuxwVYuTLXQWx5LS14QhzuKyQ+3Y6I1SwrFrhxv48aZHvoak5kdKEG4cCuzvJgfKqFbKE/b0yXhSnhynD8qHMGyURb4kR5hLY8h430FHB6vlMeQtoYEZiYqOHtcmAcrGe0QA9Nawt1t2Gu0A5u9+3B19Zc3Va2igIP9dZyabaOnNZuEFF98wt1xC/RmbG6eorJa1LVNsN0fwLkrT3n2Mm1oCgAAIABJREFU5h948/0/8cXNFxwcPkx5Tgn99Q10K0qpSoqlPSeN/vw0OhJC6EkJoyEuCKNVH7Lxb1egs2UTVeVlXLp8leHxaeraeyioqCEiMY3OwTEWT39OU1cvJYoqnB3dMNtpipujK+a79/LTDz5ETUUVFydn3Fydsd5rjrGhAVpqqmhs3YrmNnFVQW2zCiqbt6CmugUNjc3obN+GsbEOe3cbEuDvhYPTfgx26JOWHk92djxJCSEUFWURFBJIeGQYISE+BPs6khrjS25iMG62pqht/AhTAxWaq7MZ762QbnMzB0qZHSqVjnTCJX+or4ix4XKmxqqYGq1hdrKDg4MtNCrz5Srf1sIAA+0NaG77DG3VNZjuUMdYX4Xi3HhWjDel0FEYJINoewsCGa+OZ6QilpacYA73ltBfE0d+vJ1Ml5K5lqf66G7NJzszCmdXB2zsPfHyiyIkOBKlooiO2kyEacy5uUpOTZRwsFVMs+M51JJBmrcxOYHmUkVYlOVMTqYDnS1xjPZkIQRLJakehDhsx9loteRZdBSE4rFzA86GqyT34kBtnGSXjndnyKSqwiRHypIcac3zJ95Dj6xgMxryvMmLsZCbkMpsF9kFCaZnlzKG8gxPFJk+pIXZ0lWTzOSBMvo7sxnsy+XI4UbGh8soyPShpyGDquwQMoLtpWVegLW+7CwSfG1JDXEhK8oLR3Md7PdokJHkQVTYPjnUDY/yx9TanvD0Gq4u/5Frz+HCwz9y9cG/sHjkEa2VPQxXK5moKaa3JJH8GD98HD2xs4lkt3k+2gYlaBlUYGDajKEADLNODHZ3sn1Xi5xXaOqXo6mfjbZBEtu0A1m71YF1m/ZJsFizzpr1Gxykl8WmbQIsPFHViUJVOwFtw1zUtuehbVTG9l3l6Jsp2C4EaiY57NiVyX67PEryuynJKuXs7DjTPdXkRTiQ4GFCb3E0UQ76tBWEcG2xTWbGzo6WUl8WJoeWlenupPibMtKUIol2x6eqOS0Cq092yE2IMDoSzuuDzWmSBi54GUemlPIYIrZPs1NVnJD5re2cnKrn1GgdXaWp+NqYExMQQFhIJBYWVkSHBaEszaKjNpeu5iLq2xREpcfiFxlN98ghCitaUNO1YK9dCAcP3+DIuSX6Ji5wYPQUAwdmqCxQ0FhYiCI+ipIwP2rjQmlNDqcpyo++jBjCLYwx2rCK3bpa+Li74OPjg7nFXozNTDHZbcZu8z3y5nVxccLSag8bN6xhy8ZVWOwyxN3eEidrU8yNdTAxUMVo+1as9+jj72lHTlIEirwUqosyyE2NItTXif1WJpgaarBdaxOaqmtRV12DjtYG9LdvkcplZwdL7OytUFXbiIeXHZFRXgQG2JOeGkFQqB+795oQHelLSpwfVcUJVBXE4Gq3g61rV7B924coC4VQMlXOkyY7MuWQX7BtxVFvfLCc8eEKetpzqCmPJdzPDmtTLbQ2fszWNT9CZ/PHGGmsxdxgG04WBoR52ZIc7k67MpcVY03pkvMguAvtOT6SxdlZEMRwTRIHWzOZ6i2QIqHPF1tkxuaV85MkxAWhs12X9VvU0d5ujr2Dr0wMqy7NZX6iFhFxd2K6iJMzJZw+VM2VhRaOdBcxqkxipCqZxb4S+QlUmutBizJMUrbFp1RxkhstxaGkB+0lP3yfrHA7XaKc9KQz93hbuhxWCn1IZY4niYGmNGb7Uxxpj7vpWiIctWgq8KcsxYGWkgBJ/RZRhWOdaUz05tLbICTq+Rzsyme0I59Tc+9b4GmhWVho5fhCG43VCTSWx1Ka7Eucxx6cDTbjtH0jYTY78d6lRYS9GeEOu7HR3YSV/mayknxpUKaTnRFKdFwwpja2ROfUcOPF77n2Aq48h/P3/pXzV3/LQNdxesprGSzPp6swgdLEMHmDWuwNR0Utgk3q6WgalmFs1Yb2DiUmFu+BQk2/Bg39arQNy98TsAyj0dD3YaPKPj5bs5eVay3ZtNkZVTVvNHUC0NAJQlUzAPXtkahoxaKul4qKrtCQZLJVJwFNo2Q0dyawTTcUnR0RGO4MJS5Wib9PPG21IvJxCkVaEMpUXylXr0v1Yr5biAXbZTCzYGgKZbDYfgzWJ0rejNiKiCGoSGwTqlMZ/PSXFakAC7EGF+8Xr51aaGB+soLm2mgWZpWcWGiQv2M9ynhOD1XTlBFMWYw/Ue4OBHm5v/+ENjclNS6Csb52ejqbUDRUEpeXS2B8FrnVvaQVteEdWUye8iAtQxeo6jxJSeMsvWPnmD50RpLR8sNDqYgIJM/DjhJfe1riA2iLC6I/J5k4J3uchFrYah9ODs5YWdlgY2ODmelO9HU10FHdgNqGT9HY+CkmulvwddxLVrwvjYokOpsyUJbFkJ3qTUyYvVylC3avqf4mTHXWY2eqiZ+zGYmRLlSWxNDZmkNTcxqK8mjSEz3x99zDPgtNjA02sMtgExammuw20UZPdzOJCX7UVGVQXZ5Cc0MxKYlR7LPaQ1pSJIWZMbTV5tFRX4Cvy162rP4bNNb/mKq8WEaa8xltymaqPY/ZnmJmD1Qw2FxASWY4/m572W24Bc3NH6G29gN0t3yGuZ4aLlY7CfOwIzXch7KMaNqr8hhqU8ga66piRUWsKxleppSF7yPIdAMpTnrUJDrTkuvPRHumPONXFwbK1ejFMweprcrHzd0Ja1tHtqkb8uEnG9m2TZsAP386mhQsTNZII97jhwo4NVfK0clyOYwUANGZH057Vihz7QUShIoyXGmrDmOyN0fu8EtT3GS7W5XmyWB1AmP1qXSVREhAEMcQARaTnekMNMWSFrGXkhRnDjakURLjhCLBheK4/dJ1WxjlCLn5gaZ4WWNdmUwfKJAlztATPYUMtmRzdqHj/Zl5oZmFuSbGhxUUZfujyAmiOisET1NVfHZpEGllSICJNj471PEx0SF6/x7CbHcR5mxOhO8+0hL9SIr3ew8Wtra4hCRz9dk/cu0lXHoBp+78v5y6+t85euQpQ/XdzLU2MlSRTUNeKrUlDejre6OiEYOGfgHaJgr0zOowMK1Hx6iG7bua0DURpKwadIxK0DFMRk3LTwLF+m0WfLJ6F2s22LBhozPbVLxR1/J7X9r+qGgFoqEXwxatKFZvCWS9ajCbtYLYqOXNNh0ftmi6oq7rgZqWC26eWfj4pBDiF8XxmSkO9dVxdKCKqzPNEujPTtRzfraFC0daOdiXS6syUkZGCqfzjtIw6Xg+1pEpAXlxXARIN8log8MjpfLnPtKWzsJYOeK18f48CRa1FaEcnqrk4IE8Jvvy5OxjsbuIyhgXWjLDSfN3xMXShPAAL9yd9pMUE4dSUUO5QkldZz99h45z6uYrbiz9ToYeP3j3ex5/Dw+/g7vv/sztN7/n29/CxORZyjKLaMzMoCE2lNpgN9qivGgO95Bg0ZYaT295OTkJKTjt98DQyBJNnZ1s2qzKlk2bMdDRxNHClOQwX2ryEhltUTDZUcFMjwDBQkY7sxnvLuDQgILpgQpGu0roqEqjIiuc5CAHAvYbY2u0ld06qzDT/wx7y22EBpmRneZGc1UCA6359DTm0lQhfh8SqMiNJT7CAwPtdSREe1CUG8le423sM9clyNsZXzcH8tNiqS3NZnGih/PHxokP9WTr2g/ZtV2FoXYlZw8d4MhgI8NNBSizw4n0sMDKYAua6z5Abe2P2am+FjtjTeJ9HSlKCKG7Kp/p7nqOjXZwcrybE2NiFtXN0eFWFodaWBhoYEWWnQERRpvI229Eqdtuch2MSLHVpiPbh9OjZXRVR9FQHsmZYwdoqi/C3t4C0YrVNDSzcPwUalq6mJmZce70MXrbFNIJ6+hUIfOTecwezJGdQ4eglFfFkeq1iywfcxa7SmgoDKalIlzOEyZ7sxA6gvw4B0oTnMkKtaA4xo7yBEfi3Y1Qpnoy2pgi/TFHWxLoqAohJ24fOTH7OKBMIMnLlEjH7eRH7aMqw528OFuKkhxk/N1kXy7j/blSIDbSnUVXfaIMYW6rjGdxsl6K3Tpb0jh6uIWBngLS4p3JinORYBGx34gYW2NirY2I3ruDiN36hJnvIMVtH7lB7pQkBqMsTCQ0wA4hlAsIcWOnlQWOQTGcvPUzvngDV1/D0Vv/k8MXfsfR468Z75jkUGsbQ5X55EYGEReWyt690RiYZKFrUoaZXSv6e2rZad7MLssO9EybUdFTsFW7EDXdLDS3x6Ci7s7Kdbv4aJUeP121g0/X7mHVWltWr3WUM4v1m5xZu8mB1bJcWK/iyeotzmxQdWaj+n42qlqzdpM5azftYauaFevW78LQ2IukpGpcHPyZGRZ2fJW0FkdJMG7JD2CkMYMLc62SJyE6BMGFmerLRYjF0gLNGWpIYawjW65K25SxknAlNh8CBMS/f2maq7RLHGxNRVDBBWmrThFCszKStroYuZ061JPHbFsuTWk+DBTH0J4bQWmCP1kxwSRHRpEan0l+Xh1jM+e58/xXvPrNH3jxG1j+NSz9Cp7+Hdx++wduvvkTl579njtv/hevfw4nT9+lPLuU+vQMFIFeNIV4cCDWnwNxAQylxRFva0N5QgZLd15w+sw9MvJa8PBLIzVLSUG+EkVxJdODo4x3dzDWUsuR/iZGlDmMKrM41lstr2M12TLeYbq9hJmOUgZrMjnYWMhYQxGDylxaCxIojfMjztsGf/ud2BpvwUx7JTb6m/C3NSIj3J02RSbT3SIjtouR9hr26KsQF+pCa20OyoJYUiLd8XOxIcLPFYc9O2QuTIDDHjKifHG2NkVl3adsV9tGqI87Pk7WWBhqorvpY1RX/Qj1VSsw1VyLh5Wh/LsacmOYbCnjzHAz50ZbuXCwnYsTnZwebOTUQANnhpq4MNbGuaFmLoy08vloGytK7XdQ7WpGg9c+FM57aAl2INZ0K4pwC2baUqRx7cxQOWUFUdjv24mvlyP+AV7UN1QzMT2KvqEuZrt3MnygXbpeTfQXcmS8kIXxPNrqghjsTOHoRKW0aGvLD6Q03I5jvSW0lYbLjkIEFguwGG1LJyPcGk+LTXjs2UBJrB1J3kZYa/+YYFs12ktD5MB0uCmOvvoo2TEkBOySSlWPPZtwM1tHVYYHBQn21Bb6kZdgR3mWu6QYCyXpzHCxjEgsTPMgPsSKsmx/RrsL6WlOY3KknLmJWkb6ikkI20dCiA3NpXHkRTgTYqlPwC5NIvcYSAl3kKkeMQ7mWOtsItjZXKZ8RYY4EhLsSHhsIMbWluzzCePcvV/xxes/y85i4ea/Mnnq15y9/GsGWqdpyi+hPiOR+px0IgMSMbeIwcA0D13TSvT31qG3pwFD8xZ27G5li47wr8hni2a2XH8KFuYWVSc+WW3MTz7R5rP1xqzdspcNm9/PK1TUvdHQ9kVdx1OWhq4PGrpebFF3Yv02S9ZvNWPVen3WrNNn7XoDNm024sOfqmJpHUR7+yHcnAJoqakmJ8aH9DCb98xaD0NyovdzbPy9z4cQkB3symSyO1vSvsXR8dJCGxePtHH2cBPKoiCZLHbiUL0UjAkuToOg1Q8Vy+5C2AAcma6SOpLhnizEDKSvMVHS7s+OVNNVGEZBgCXKeHcU8d60l+eSHBGDv08sTu4pnLz8lhe/RNrc3/32jzz8OTz6O7j39R959D18+fpPXF/+Aw+/geXv4NVX/0RbXS9liWnUxkTQGOLDSFww02nRHCrIpiI0lMB97ty59pwnz/+RO8//mS+e/N88e/d7Hjz5NRc/f8DhqRM0V9bRrVRydKiH/vIshiuyuTzazZHmKhZaKjjSWilvrrPDjcy1lXO4XcFMUxnTjeXMNCk42t3AbGs1h1qqGKopoD4rhrwQV/ytdmC3QxVz7U24mW4n2t2evOgQzHW2Eh/sSmdtPgtjbZyc6aMoNZYA1/1kxYZLEC1NDic1xAsXSzO2rVnFtnVrWPPRh6z+4MdoblyNjbEugc5WFCWF0l2Vy1RnNUcPNHCiv4azQ3WcGajnRK+SY91VHO2qlHW8q5JTPbWc7q3jRJeSk901nO6pZUWZnSHdIY70hrpTZr+LOl8bit120ZnlzZnREgabkijL9sVA+yPUtvyEsGAHSgrj5BpmZroTm33GbNjwEV5uNjRUZTAnLPxHCjg8kktphj0HezKkjdqluTrOjpVzsq+ILxfa6FPGIOYJox3JDLUnS8VnVuQ++UkV72VEZ0kI+WGWhNtryi6juTBAxggIF25xDCnPdCMxyEx6URTF2aFIcZYkrG5ltPSMbCwLpjDdmUMjJdJvYWqojJGeQrqb0inJ8qe7MUOaA4t13bHpevnfPdiZQ26KO36uBuQluFGR7k+arzXJbhbyGBJlY0yCixXK9Eji/Pbj6WhCoPde4mJcSUoOJEysnCysJM/i5K1fcGXpf3H83u85fONfGFr8O+bP/IzJsQu0VzShzEgmPTiIIO9oLKziEetNbeNqae9vbN2L5o5GNPVrpSGvtpECXeMiacarqi5s9uz4bLUpn6zeyafrdrJm8x7JtVi/yZGNW5zlhkQMPtdssGTDFjs5BF25bjefrt7Buo0GrF6ryfp12qxZrcGnH23lx3+7AXePWBqaBnDc78JQTxPtylRyY22lgrgoyVG220IrM9NfJHkwvTUJXFlo4+aJHi7Pt0qwuLTYzpGDlXTWJcifufBbFTMiQco6N9ckuxLBtRBCvYXJauYnqjgr4g6PtcqtiXDCOjlaRZ8ihsYMX+l12pARzkR7Az2tvaSkKUnNHyAkrYtry//Mk1/Cg797X49/Dvfe/YEbz/4HT7+D26//JMHi2bfw1S/+xM1bL+moaaM8NoGGyHAOJsdxLD+TqZxUOlKSiXYN5NK5R9x6+N+58uRfuPzk91xf+j1Pvv4TL775Nwk4F8/fZahnmJkDB+goL2CwuoizB7o52dHEub5WSfJa7FRy8kA9R7trOd7fwOmhNm7MjnB+tJvPR/s42dvKheEubk4PculgF1ene+TNO9RYSmNhKhlB7vhamGBroIWx6gai/Z1pLM+mOi+RueFuUiLD8XJwpLG8AkVWJmXJMXjsNcFg6wa0N29EZ+sWvBz2kx4ZRquikJneZhaHOzg+2sGxwRaODTRyrLeGM/1Kzh6o4eJYO6cHmmWd7G/kzGALpw80cW6oVV5P9jVwSjzf18iKAls92kLsKXE0IcfWgFKPPXRn+DFaFSsDbEVuRnNlFNkp7hTnBdJcl8zMmBLBpDu12IOyOgNNjZVEhrky2lfFgaZ05ocKZdSdMs+d3voYmVx1dlLBhakKzo6UyYDc2Z5syX8oz3ShtzGWweYUCuIdpaRZuHcPVEfRXRZCryKCieZUaTMvHK3yYy1JDdtFbrwt1bk+dFdGImTugiwmfDjEJ55ggCqL/WmoDJOaj7mDVQx25jE1pGBurIazR7o4t9jNqcPtnJprZn6kkrHOPFqqYqnIC8LXRR83G00SgqyoSA+U8vTyaF+as2NID3QmLdSVysIEXB12Ehlqi4+POZY2huy2NsPQ0gZ7/0TO3P4tF5/8kTMP/hez1/4fho79isULv2Vx8TG1Jc2UJCUR6+tLVlo5rp750glLfUe1VJnq7mpH26gFU8tejCxa0DEuZatOIhtUAtm8zZ0Nm2z5dJUZH39mzEcrxTHETHItBM9CUL1Xr9vHqnWWrF5vxer11qzZYM2a9Ras3bibzVuMWbtem3Vr1Pn04018/OFmPvpgEzFxuZSU15GelsTRw/2cPtwi+RTCKk+4homb/PBQmQSKg63pnB6vY7I9j/n+Mk5P1SGAQswzxGp0erBEkrKEMG+gLUNuQRZGFNINTaxIRQmwmDtYIYedYr4hjjYtZaF0lEWzOFjBoc5ipkRL31XPSHs74yMLXLj2jptL/0pa1QLl3Re48+2fufOzP0nAePSzP/Pli3/m/tt/k2AhjiCPv4PH3/yJ5e//yNPX/xfPl77j4aUv6Sso5mBaBieKCpjKTqcrLZVk/2gWD9/g3st/5YtXcOMVXH8Ft9/8mXtv/o3n3/6B73/zJ548+44TC2eoL1fQU13J4bZWSZfvzcukKzuFrpxEuvIT6ciNl/GVnfnJnBpoY0xZxFBFHmOKfKaqi5ipLGSqMofx6gxGa7NZHGiQc4IT/S2y++gpzcN6uyrRXg7UF6dhor4WayNtdDZuwMveAV9HV7Q3bGDbT3/EXp2tUs+iv3UTsf5+zI8McnS0n2OjPRwfauP4YAuL/fUSKM6NtMhO4txALRcG6vh8tIPzI51cHO3mwmgXF4Y7OTPQLMFCAMbF4Xb5nksjHazoS/OlKcaJHPedtKd705TuSXdJmHQ3mujMpbEshOxEe8b6c7h8ppMLx1qkvZrYjnx5cZTm+gxMdm4mI9mfZmUaXbXxTPdmy7wQofAU3YMIwD09Wc75SQVHunPICjKlOsOdE2MK6ZI10JxEcZILhQlOCIOU2d48SekWcnMR+iNSwjoUIWRH7qW9PFBa/tUXBuBrp0petI18TQw/5wYKZQK3aHeFwlWknYk1nWAJdjal09eeI8OFxfqopzWLnuYMjk7VyT30eE8eDaWhVOcFUpzhRYT/bhwtVUmLcqKlPIGhhkLE6nSfkQph3tYE++2T5je52SHss9NH30QdIwsTdlja4RCYyrHrv+bKMzh9/08sXP9XBo78kvlz/40TZ79m+MBRGooVJASGkJGqwNImWRrWGJi3ob+7E/3dPRju7pXcCk1DBap62WzRjmWjmh+btzmzbqMVq1btZu0GSzZutWXj1v1s3OLKpi0ecnW6bqMTosvYquouS03TG1V1d1TUHdm40YzVa3RZvVJFgsVPf7KR/4+ntw6P8tz6/fs713vO3u97tnR3V5Fixa1FS4FSiruGuLtnkkkmM3HPxN3dPcGDJEBwSAgJbhWoC4W2tEU/v2vd6T5/3NeQZDLhSp5Zz1rf9ZU33xhPQGAUAdpgIsP9KSuIRHgSsskSQxtxvpJiIexaIcaJkfGeigQ01isIdFrNrso49tUnUZOnVz4mQucWBqcEJQkxSzoJ+X7Rh0jw8W4hYlVGqmIh44i4fEuxEEFajP8OkkPsqS+Ioa4gmWBvT9zsPGnfeY4zV36n7zPovvICe30pfknNqlicuyddxe/0XHrI6eu/0Xfnhcrq7PsUzt2Gszeecu7Gb/Re/pZPr39Da14FWc5eVPn4Ue7rTak+BF9rd/btEY3FY45eg66r0H0Njl5/wYnrTzl66VckR+POt3D904fs2tVNSnQSJcZkEnx9SdX4kO7nSYqnA2leDmT6OpLh40BuoBsHi9IpCQ+gUO9DVbg/VaG+lAe6U6lzpVhnT0W0B+Xx/tQmG2hODmVXRiyHi7PYPGcyEe5W5ET5kxjoojAy+42rsdu8GbvNWzBbs5JoPxeqMmLxtd/BxLdexstyG/W5yVQkhVKXEkJDsp765CDqkoNpyQxXeISMSHVGHY1G+XnhNKVG0JoaSUt6lBql6hOC//xaKM1JeppTDLSmhPCSxPfVxLmQGWSG5EOk6M1ICbVUyeYe1oux3DKduFATlXvaIk7e9WG0lgcrYxzRDCREOjH3vTcJ9DWnPDdUUaglf6OlSEtbSZC62wtFWD7eUxFCRaILTuumEeW2VrEyd1dEKiPWYNd1GNw3IAUqTrddyc7jdZvJjLJVytDE4O0EOi5RblligKOxWsL6+cNw3DyT0lTPIZl5gY7yLD81M8tdS2TxteUR5GdqKMgOoKY8gtb6BAVqVhaHqItZQDjxmMyJcyE2cAdR/iZ4Wn9EgMcGAn22KMDT3XYlcUH2LJszhrmT3uDDeeOwMV+JmekyAvxtsHfawvS5k5ixcA4T5y1kyRZn9p19SPclaO15TOnOH8hr+pb6/T/TduBrMnJ24uvkhfn6baxfbcu0mRaMm6ZRRjdSLMZOT2DyrFQmzohXjt1icDNqki2jJprwzqQNjBj1Ef/612xeeWUOr76+iFff+IjX31zNsBEbFIPzzWHreGv4Ot4es5FhI9eqgiGKVCkyf//HFP758nj+9fLb/OMfw/jff3mVFau2sdnEEgcnR7zcLSiTPNSqSEWrL8sOICvBXTExc+KcEEezPeWRfzqIOaBzWU9OnBtCxGsojcAYaauKgBQDoXTLKKLk/n8WDGFwyueks1DFpCZSrVnl54mniPivZsV6kBGrJSHSgIOVC9ExBZwZ+JmzN55z7NoLztyF7uuPMfXPQJfVQc+txxy7+mgoC/TmHyo8WEBPATwFtzh1/Rlnbz+n9+Yjbn/6M3vqdpOn0dOgj6AlOpaSkGgSghI5e/Yepy494vgN6Lk5dE7efkHPjaccvvSIo9d+5+ztJ1z58gWffv2M02ev01zXSn5yOoXxiZTFxlAdG0VjbDit8RG0JUbQHB9Gd0kW7emx6oh4rSlWR1OMltaYACSSoT7Wh9rEIFrSIziYk8ChbCN70+OpiQ7mUHkmtWmhCoDsKDSyv6KAWI0nOmdHkoK1lCZH0Faairv5ema+/Sqe5htoyjdSlxJGS0YIrWl6dZrTDaqjkBGpMS2M5jTBKYaO/Fw5O3Ni1aPgFa1pobSlh9GeEa5Ehbuyo3jJbtk4Yj3WsLs8nFpxr4q0w8VyITYmc7A1nUVsyFYaSwMUb0K4E7tqQ9hZHa40FW0VMaq9/2D2G0TqbakuCkOs4JtLAqjOdKcu34cw37WIEEzyHxpyNGTozDH6bFEgZ3qgBckBporO7Wv5MR7mS4jy30aAyzLl6O1mO0/J5BNDBMz5AMEjpCMR8LMi3ptot00kB1sQ6bdJaRWaS8LUzBweYEJRpj+NMhtXRtFcF0+hROZVhFFXFUZHSwKSXlZfFUpemofiDGRGOxIbYEJ8oCk2m2bh57yG1Hj3/7dD17hsxnLjQtYsmqp25ts3LFSmw0KY8fCxY9ai95i+aD7j5s5n0SYbKvd/ohicDV2/Udj6HYUtD6jd/zu7en6juPIkjpYBaE+NAAAgAElEQVQumK7fzqZ1Tsxb4MKEmVpmLkzl3UVZTJyVzLjpsYydEsboKf6Mm+7J6Cm2vDV6PW8M/5CXX32Pv/19Mq++Npu3Rixm2IhlDB+xVvlZjBixVXlavP7mmqECMmoNr761hH+8Mpd/vDKTl1+ZzL9fncC/XxnNX//vq/zPP97Awt4VM2t7XN1d1C4/RGOGMdSC9CgbpeWQ8UyuC/lYoiLF4jDSaxs1GcHKmMZosFbr6MhAU1JihBEbr05HfaLqIv5D+xbincRBCDmoukiPUL7rK8MU2NlWGa5G0bpCPZ0tOZTkJREVEU18YilnB3/h5KUnCrg8cu0pR2895tTnL9g/+BOr7CIISGnm4IWf6BX84u5zzn859CjAZ8/lJ6q7OHH9OedvPePOl884fugcVdGp7EvNpSU+k9KoDI7sPMPVK78OFYsrj9Xa9fjV3+geeEjPtd84NPgrXVcec+YzOHP7OYOfw+1v4MbdhxzqOkttWR012YXsLy1jb3YWLbHRtCVEszMllvbUWBqSImlJi6UpJZrOglSOlmXRVZDIsSIj3fnxqps4WJDO7sQosl3sqNEHkK9xI2DbSqriAmnPDkeA093F6RRGG/C22E5BXDh5kQEcqs1HY7uN6cP/icbWROETHXkJCrzcXxDLvvxoBWaq7y9IUFuOXbkx7MmPY09hPLsLhh47S5PYX2Kks9jI/iLZgCSo58gmRMaVl7YseE3lbMjML6Chr9NyNC4r0XqsIkSzgZIM2Y/7KPs8yQhpq9TRVhGiHJrFESs50omF772uAMOhlj6ApmJ/2kq01Bf4Eq2VzcQiSlLcqEr3IU1nRkdeCOlac6yXTcJnxwfUZgSQFeqE1m6V8k0oSfWirjCIvBQ3dN5r8HFaSkaMnQJbTZaOZuXMlwl3WkdpnCfVWUFE+G0hM0aiAALQuKwm0GuDIoc1VcfTXBuntAeiQRCmYEdTPE01kTTXRVJbYSDasIOEUCsS9RaqBU7UmuNvvwIPq6WKnJUa70F0iC1i6+ZkvgwHk4/xsd+sohZ9XE3ZsmEpDk7mTJs9VXUWE+a+z6wV20mqOEl2022KOr6lZOcDilofUn/gKW1Hfqe+4wZbNzmwdPF6tpsEMG+RF+9M0zJjQTITZycwamoEo6aEMmqSjjFT/Rk12YVXh2/if/99Dn/9+1QFVP7z3+8ybOQiho9cxoiRaxg2fB1vvLVeichGjdnO6LHbGDVuM8NHr+WNkUt5ffhCXh8xjzdHzua1Nyfzr3+P5n/9n3+y8OPVbLO0wd7ZhaAgH0rzYilND1SOWKLrkQIsNwUBNndXR7GvKoIg+48xWz5VGdLsrkmgIiuQWL2lwnyqi0JoropRlnkCKhem+ag1qowyMuqJq1Z5zlDYVHleoLIvaP7T56ImO5DyzCAqC+MpKswnr6SJnr7vOXn5OT1X4MDFx/TchmO3n3D01h+cuQepdSdx0Bfib2zkxK0n9H8HxyXw9ws4cespRwZkhfqCUzfg3J0XXLrzB2dPXqUqMZe2pDxq4nLYW7Gbrz/9nbO936ticfraY3quPOLEtaHTc+UXugd/4dDAb0ixOnbtGWduw6V7MHj3Mbe/fsyJU1cozCwhPyaFnJAIUn0CyPIPJMNPQ4qPF6kab1L8vEjxdaciJoS6xEiKQ/woC/KgLsSf9sQo9qYZSbWzxGixnVQ7CzQrlxC8fTVGN3Nakg1D24q0SCqSIvAy30qSzo90vRe7S9Nx3raKqcP/gdZhB1XpUdQmh9KUHkpbVhhNaXrqU3Q0pBqok9dJD1fjSXtOlNqKNKTr1XPl641pIeq0Z0UiX29KDVPPb06TbYjzYpJDtyFisfRIsZhzVini+QkuWK2fquzxm4olt1RLc4mG9opA2iv0iAdFU3Eo8SG2fDjrTfKSfWkpi6ImT3wHdDQXBtCYr6EyyxODx0rCvNcQE7BlyJOxKprMUGuCHZcrH4r2ohAqkvyJ9TPDGGBJhsGBvCgXYvy2EuC0Ql1kYh9fleWnlKRe5u8rIKw8zZ/GskiFTSRG2BDiv4VInRlykbbXGdnZkKwehVUqp6kyWl3IYm4j+oQYgzmRgSYkGCzU+BEnd9QAKzxNPmTZe2+xfflURdDKMHqpccvfcxPhWktczZbhYrIMX9tNOJivxd56i9KFzJjzLuNnz2PeKnPyWwcp2/s1ZfsfULTrAcUdD6nY8wuNnb/QuOcu67f4smaTO6u3GJg214cps0KYOT+JsVMiGD0lgpGTdGqVOuHdQGVy89aYzfzr9UX89e9TeO2tObz61gKGj1qhRo/RY0x5e/QQa3PiVAvGjN/KyDEbefnVpbwxYiVvjVjBiNErGDFmCSPGvs/fXhnL//eXfzN+2jzWbDVnzZbthIUH42y7hYYSiUBIQJi9KVozCmPdSQq0IMZnC/J32lMRodaluXFeJOhtyTd68R//TekgZBTJTfKiJDNAHdF7SDEpz/JHuobcBA/0PptVcSnOCqCuKmLI26IsktwoN7SO2yjITKaooo2D577g5HU4fOk5By895ehNOHobDl9/zuGrjzl5R772M7mtZwlMayUovY3ua7+pNaqQs2T86L74mwIpZbQ4c/0ZV+884VzPDSqNhTQlF1OVWsbAyRsMXvyGsxd+oGfgZ45dfsSJ6485dv0Peq79yvGrv3Jk8MFQl3H1d8XlOHblCT1XH3Phc7hy7zmffPGEwUtfsrvlMFkJucQGxRAfFEWiLor4AD3GgCBSA7TkBOuoSUygOiGeojA9ZfoA6sJ0tMVFURsaTLGPG5kOFsSbbiDOfCPhZhsoD/GlLSmUnZnRCl+oTY3C18aUSI1geb7sLM3CYesKpo58WRGs6jNjaU6PUhyQjtxImrNCqU8LpjHDoAqGcEMaUkMVl0JtbtJD1UgihUFGE3nclRVDa0YkLSlhNKaE0pQUwkuS0CW5ommh2ylNdlRtZnN+kPIrSArcQVWqz1BQsHQL5do/i4VOJWkLICXz5YLp/yY7zkPN/mJ8Wy4hxkYhUdmrrFMJxM2JdaAiw4eOigjl4Rjjt1l5UlSleSPBt/kxHmz/aBLmy6ahtVxBRrAda2YPZ/G0l4nVmapORhSP5eneKoM0KcSGUJ9tZCS40VAVqU5NWai6o7XXJVBZEKJGpPqSSIrSA5AVqWhBdjYYaayIUkzT4gx/5aPgY7+USF8TjIFWRHnuYNviSXw09XU2LR6PMdyBlBgXEqOclDeHj9Ma/OzXsvnDKSyY9Do225YSHuzGosUzmTX/PabMXcCc5duJLThEUsUAqdW3yWr6itLdP1HT+QsN+x9Q1nKL9eYh2HqlkFJ4kuWbk5g4M5hJM6KZOitJqUvfmRnO2BnBvDHGjddGWfHGyA2MHLNKjRL/VmSqpQx/exVvj97MsBHrGT/JhNHjNzFy7FpeG/YRL7+2mNeGfcxbI1YxasxaxryzirdGfsD//HM8L/3Xq7wxcipbLZ1Ytt4EEwtr9EHeaNx3sLMygbrsQHxNF2P20QQq4n2VkMxy6QRqUn3YWRbO/rpE9tWlUpDiT5zBQvEkBPsRa0LpQqTDK0jyJiXcHh+7ZRhDrVShENVppL8JOvf1QwUlW6ucycSlrLUwkigvS9wttpGUkMaeo9fpvvyYriuwfxA6Lz9VRaL75hDw2HX1BcdvwenbT8ltOk3b6S9VsfCOreNQ/88MfA7HBh5x4PwvqqsQrOP0tacMCO5w/A41adXUpJbT1XGCC+c/43zfV5y++CPHBx/SNfCzwigODf7M0Su/cvTKzxy9/BNHLz3k2OVfOXr5kfq/HbnyhGNX/lCg65V7cPPzp1y99ZAzZz+hq/sSJ49fp/tQLx1NndQW1lKSkkdhYhrVWQWUpeeQF5NAuWAmBj37MzNoigqjPtifaq0HFf7OxFpsRL9tNWWh/irYuiMjRo0DMor4O1qhcbIhRe/Pvpoi3Ew3qGKhczRjb2km+4pS2JMvI0cCu4ti2VkQrY6MHEKyErKVfF1WpzJmyL87i5PZmxvP/vxEDhYlq9NZYFQfy+deqiv0JT3ajIY8HzU6JOu242e+QBnoxvhsUlmfdTl+CodoLQugqVSjQoUkHFcALw+rj1n83htkRLuSFmVPTMBWpQwVPwnxw5Q1apUwKAsCVWCQrGIjNZsVCUu2IXsqI9XJjHLFw2IpTpvfJ8B6JYUxnliumob9lvmkxQixS0C3COUQLVJouSClCIQGbKdGVnGVUWrckEIgs3KZbDzi3RXxKiPOHV+nlcpkxRhuR5WE1pRHkZfsjf3W2Thtm0u8v7nqamI8duC0cYEqXJIVIurUpCgnYsNtiBEWqtVSvKxXsu6DCayc/w5+Htvx9TbD08uC2QtmMmnWHN5fYUJc7j50xv1E552nsPUbqvf/TEn7t1Tv/Zqilsto46oVen/5Hqw2MTJmsobx08KYPltS0Y3KsFdo3+9MD1bGu+On2jJq7Dr+6y8T+Mv/ncRrby5UgOUbwxaoIvDWiIW8PnwBb4xYpLqON4YtRs7o0SsZO3Ylb74xn//+7/GKiDVr7kps7P1w8wpm2fpt2Lu6kp2RQGttFs2l0Yp2LcxYre3HFEa5EuGxQVkftv1pNyBpba3lsYoBKziF4A8N5QJoDjlfSYFuKI0ix+iJi+VikiPld65TxDhRLIvSV3CL4gw/GipC1Cq1uSieZIM/wf5adu09walrj1Q3sW/gBXsvSmfxTG0ojlz/c0txDTUOyLggBLiM+lMcu/mYmKLD+MbUcajvIb234ejgE45eekrXpWccHfyD3iu/cf78l9Tlt9BS2sFA713O9d7jxPkvOT14X/1NugYfIoXi4MBD5N+HB+7TPfCT6i6OXvpFFQspFF2XnnD48hO6rz7j9K0XqkBd/QKufv6cK5894+rdZ9z68gW3v3jMjc9+pnfwLkd6BpR0/mD3OTr3Hafv2Hn6Dx6jLT2HhugocpxtKXS3pSbYU40oOVpXYt2syNS60JAcRnVCCE1Z8eg9HbDbspYoL1dqM5OwXruMqcNeRmuzjeaMOJqSImiU5yaFUJ80tP0Q0pV0DArAlO1HSoTqIlrSw9SIIwQteW5jikF1E6qj+LPbEAD0JUkTq8n1orU4gJZCjeI2rJz5T9bNeY0QpxWIRL2pQKsSxmQMaa3QqmIhYi6t6wpM18xk6dzhqrNwt1iI7aYZapQpSXJRXUV1tq8KLZKuoDLbj/xEV6L8tyjvRuky2spClVN0gt6GjGg3ihL9yI52oyDBk0S9FTWFYSp1XfwamyrClHejMEKFByC8iSDfrZTm6xSYKfiEFIqhziFKSc1Fhh4VZIH5xnexM5lPdYFBcSuEPBans8DX5iMivDaSEmSjjp/FMiyWz8R81Uwcti4gTmdFZrwbMQZLEsJtidVbKzq4w7ZFeNuvw9N5E5s2LsDOYQNLV8xn4sz3WLR6B/V7B2nYf5ek4n6yaj+loPkritu/oGz3J+w9+wN9d+HGfdh7+kemfODJqClevPd+IlPejVc+FiIkGyXeFlP1jJrgwbBRO9TadPjbi3n5XzP5r79M4v/89yT++vdx/PfL4/hffx3NX/82kdeHzWfY2wsZO24p4ycsZ9hb7/PGG7N59V/TGD/ufZYu24qJqRNbtzvi4aVn0w4rzK2tyMtJoLEyhY6qONrLw8kMt6MhV0dDjp7mAgPZkXa0FAbTIRaJFeKnGkpWgidhWhMEpxAuS31ZFK1V8coqryQzkMI0P/W3y0/xUhGIwtyUbYjQwYV/UVscTFOFGPdGUZ4Zi87bh7KKVk5c/I4D/b/SeekFuy48Z/eFpxwcfEH3FRSFXh57rqPu6rtP3OVQ/3dkNZ5hd+939H0BKdUncQ8pp/XIPXouP+OIFIyrcPTyY85cecTZvm8oymqk98QN+vq/4mTvV5zo/56e/xSFy7/QfelnDqlC8YDOvu84cOF7Dl38SXUdRy//ztGrT+m68lStcWVE6r78VI0nJ679wZlbT+n99Dl9n73g7J0/uPjFc65+A1e/ecG1b55x6we4/u1T7nzzhG+/+YNje4/RmJHH4dw8jmen0x6uI8vVhmK9N3rbrSRpXSiL1VGXFEpDUgTCxUgI8sFqw0r0TrbUZ6ViseZjpo94FZ2jBc0ZCTTKJsYYQVNSGPVJBuqMehqSQxQrUz4nX6tPCFUFSMYO9bXsGPU8eW5Ngp7qhKHHWqOsYMN4qb1CR0dlsCoGtVkepARuw2XDDOUnIc7bedH2SGfRmO9LU7Gw8bQ0FmtVIrqsKYPcNvLRnGHkJXpj8FxPlGazoohLGG5DgVYdoXRLErdYwYvfgc2WmapoiNuVWNrtqY0lzmCDl91KUsIdqc0NoTZPrzCQSJ0FWUYPxfZrrgxXazZF6qmIITTQTK03GypjUWBmTYISvLXVJtJSHc/+tkxqi8LVBSwdhbzpK3J1qqOQllh4A4mBpoS4rCHR30KdcLctbFgwhtXz3lYpZCJlT450UF2J2L+F+e/A0XSxOms/msiyxRNxtF+Ps9MmtpmuZtqsWcz5cC2RyfVklZ8lq+oq2dWfUND8JQUtn7Ln3EMufAnX7qNoyt2Dv/PB2hDeHOfIxJkGxkwIZuQ4SRQLRzgW6nOTvBgxxkwxM6fO2MC8+dtYuMiCdyYtY9SEBQwbO5cxkz5WWo+//m0y//OPyfztH+P596uTeeuN6QwfNo3Vq0xZvnwz27ZZKo+IDxevw8vHgJ2TK3aOVmoLIun2AkSKxYCYJIttf3NRqIoilE3U7uoIlS5fIR4nMS5EaM0oyQ6itiyKnFQ/6spjaK1OVGQ3GQNlRJSiLCQtodwLrVtyU8UcRz5XlOFNfZFOMWnLc7PJziznxIVv6R58xN6LT+nof8HOvufs6nvGoQGGyFKX4PDAC1Usuvp/oX7fFXYd/5SWY5+R2XCarquPFLMzt/48rvpS6jo/U7hH54VHCM5w5vpjDp+8S3PrCQYufUdP79ccu/gjJy494MjF+0PYxKUHHLr4I4cHHnCw/z77e78fOhfus//CfTWiCMgpBUN0KIKHyL+PXP1DbUrOfvKcs588VZqVc3df0PuFrHuf0/c1XPoe+r+Gga9fcPN7ODfwBfmZ5VSn5NAUn0hnYjzt4QZKAv0UCOq0eQVxAa7UZ0SzMzuRtpQYOrKSqElPwnTFUnytzNhVUYLZuhVMHPYKOmdLmnOTaMtKoC0jjl05xiFWZk48rZkximwlr7M3N4md2UZ25STRnp2ozu78FDpyjOrfu3JT6chNQR53F6Qr9ulLsuZsKw9S5jZSLGK9VhPhukLxIJK1JhTHOtFarKOpwI+6fC8k27S+UCIH/RSVNzrIimXzR2LU2yquQnOxJHv5IjhFe3kIUijkSC5mZc5QNofeay0BTsuIkJVnlq9yVwoPMKU4M4hQjQkVWTpay6PVuBAasIM68TmoS1A2bYKkZxndVEeh8zdRbNLGqjil0xfSlRQJKRYCbjZWxCB3OAFfdzckqSOcgdIsrSJi5Se6o3dZTZzfNoVXpATbkhriSLDLRrytlyNiM3lTyHiVGCJovxWJYbZqA6Tz2cLaZZP56IN38Hbbjr/GCiubzcycO5sZ85Zi751AZvkpsquvqWKRVnmDsj1fclZ2/3fhnJzPUBfaMpMEVSxGvOPLtPeiGTfJwITpYUyZHcm4qVrGTPbgncl2jBy7nonT1jN7/nbsHKNx9TLiGZSChUso9l5JrN7iz5iJq9S2RLQff/vnaN4cNpk160zZYW7Hpm07sLC0xc3dm/Xrd2Bn54azqwuenvakJgaSEu2u/qYiEMuMFrzJb6iLyAskJdySON1WlTmbEmFNU0mEAo3ld5ybpqEgM5D6iljFkC3J0lGYEaC6jdqiUGVslJfiTnqcg6LfSyiykLOky5DXqS1Norqslq5jNzl47j57ep+w+xK0XYD2C0PFQuT+XYNw6OJzDlyQ1eYL9p75lupdl9h17DOajnzCvr4fyGo+x8nbz+i/B5nVp3EMLKZ2/x21vega+JUT136nrfs63afucOrClxzt/0FhEYJHHO7/UWETXQM/cPDCt3RdvE9n3w8c6LtPZ/9P7LvwgL3nH7C/72eFWfRcf46sZE/dlL/jnxjKJ6iff/zW75y885gTnzym9yvo/RrOfAVnv4Bjt36j78vnnL/zC0dO38YYl0OYmy86UzNyPb0oDwyiKFjP9aPdGA0BGLzsSQ10JzfQgzK9hlKDlsxgLTZr1+C0eRMFxniWL5jN5BGv4m62mVSdl7JBSNe4KjJYZoAb6QGuZOs8KQzxIy/IkwKdj7IVLI0IJF/vS75eQ4HBj5LwIIrDAqmOD6cqLow8fQAFIQEUhel4SbqKxiINLYW+NOX7UhBphcXHo7FePmFIk+G7iaoML4VpNBT60FIeqIqFvPHzkzzQum1U1OicWA+E0iuOSbJRkfhD6S4E26gv1KrVZ3q0rbqziEQ5LcqWwhQP5WAVE7RdYQpB3oKSWyMzb32hWMVHkxBurwqDjAFh2m2Kei6flwtS7mRN1QnqQs1J9lGgphSJ5qo4VTBkI9JWHUd2ogcSuCzbGkHkG0tCyUlwVevSCJ/NxPlvVy7WCTpr4nTW2Gyep8xxBIfJiHZWxUI2JlIwEsOsFZLv5bgSR6uPcLRcSWigA1qNDfYO25k6cwbzP1pDYFQhebW9VO76SulC0mtu0HjkPgPfDhWLXWd+pOPkA9p6fmXljkwmvhfE62+7M2ZiIBOnhzBqoj9jpwQwYoI3w99xZsQ4CyZMs2LZah8mTNvIpPe2Yu+VQkhSI/aaLDyCy/ExVOHoncnHa1yYs3Ajw8fMZNK091m1bjvrNm/DxskBZ3c37J2dMLeyZ7uJOf4BPhTkGaksSiAvRUO4ZosKbUoOt1TrawmKllT5qjw/wv3WqWIh/hSCIdWVhlNbEqZIbpmJngonaiiPVmHXBaka6kvCqSsOU8Cn4BOyNhXMQo6MKMUZWuqK4ygtzKC17ShHz/3I3t4/aO+DpvMvaOuHnX2w9yKKVXlo8JkqFAf6/6Dn6lPauj+jYf91dh27S8fJLzjzKew8+z0ZDeeGZOrXnpJTcwa34BIqdl/m0IX7aizovvgNxwe/5eTl71UnIRsVwSQOX/yenks/Ksm7yN6PXPyBzvPfq0LRefFX9vb/zL4Lv6pzcPAP1U2cuvmco7JqvfmCEyJiu/mMnltPOHH7D47fesSFr1Br3NN34egd2eL8zv4LP3L5GzjS9zXn+u8REWLEesNm9LZ2iooe4+TO7pIafvzkHnFhBvS+LqRo3Uh0sybL04kcX3cSPN3w3GGCu4kIxEL5aNZMZo0bgfuOTcR6OZDi6USCsxXFel/1fZI8l+xhT6qnA4ku1sQ5WlAQ5E2mrwtGV2uMrjbqUb6e7G5HboAHOf7uxDlYqddJdLblJekq5DQX+KhYwqxQU7xNZuO68V0V+lNqdKNZUqbyvJFiIWPIkFBsaB0W4r2NVQtGUZERRHtFlPLcFMfsmhw/xd6UrqI235+0KBsyY+2Vl4E4KYlJriRvy0rUaDBXeEJEkLkaG2QdKoIkMXqVi1HEX74uq5S0XD4vXYfkkzRUJqi7WX6Gluwkb+UyLp1FVWGowjPk7iavJcVFUHphGcprpkTYYvDeQLzODL3bWuK0OxBikXQ3TmYfYrllHvJ/kS4kSzI2w22UZZz8P4WcJBuA8EAzNB4bCdVY4um4GRuz1WzYsJRp701l1sKPCUkopajpAlk1V8mqv01G3TV6bsHV+3Do8i/sOvMT+y884WA/bHYsY+zMAF4b6cyrw5yYMC1IeWaOnerHmCm+jJ7ixqhJ9owcvwNzh2TcNAXM+9iNRev92OQYi21AAfqkfZi5ZLPONILV2wKwcNDj7BXKVgtX5ixcwdgp03n/ww+xcrDD3NYSW0cnzCzMCQrwoLI4mfqSeKryQ5Tblay/WyvC1IhQX6qnTXgp5XraqmTbEaaAaiFYiRWiRBDKSloKR2mOToHBReKZWhiGqJWVsLA4RAGctUUGZAMVFWSmftcFaYHUlmdSVFTC7oOXOXDuEbt6n9MuNPkBaP+zWBwcHGJTHhp8yv6+3zjQ/5vCBxo6b9Le9RntRz6nreceR68/4dRnsLfvJ3IaztN94WfO33hGZnkPq811eITk0370Jn2f/s7JKz/Qc/kHjlx+SNflX1R3ceTidxwb+E69iXsGf+Bw37cc6P2Bzv6HqkDsvfAbnQOPOTD4RHE+Dl36neM3n3HqDor/IRyQk5/CyU+ec+azZwx+NySdPzh4n85LDzl4+RHtp7+l/tBtLn8JR85/yfmL92hp2ktieARRGg150TE0F5Rw+cwgNy/dZPvmTej93MmN8KcsXENVaAA1EXqq42IIsrHBz8qamqws1i/+gGkjX0drZ055bAjVUcHURgbTZoykIlxLeZiWYr0fJTpfaiJ0lAb70RgbqhimknVbFaalOjxQ5d5WhPhTH21Q3y/PLzFoKDf4DxWL/3QWDbneNGb7UBhtR6z3RvIj7ZHs0tpsX9V9NBT7qjFERhDBG+RNm2iwY8X8kaSFOykCj0TTtZeHqUIhIcYNRTryjS4khUlmh7MCKcVFSei9gqpLbmZbaQThfiYKXReUXd7YIl6SN7a82Vsq49QbfVd1PI1FIcp+TdzDW6uT1HxcXRhOUUYg+an+CmRrEupxeaTiW8j3i1hMdAnyeg2FBpJDrYkLMkXjsIwQrw2KZyGkoi1rp7N88RgcbZbiYPkhPs4r1SZGiosY/aaEWSnzWUH3o/VW+LlvIMTPApMNH+DhtF2tT2fOncq0efPxj8ggq7KHvIaraoXadOxH+r9FcQP29z/kxG1x0XrOiZvgbNjJyOnuvD7GnldHWCsp+oSZfoyf4atSx14dYaGs/EdOtGDOEm+Si44TX3CU9Q4JzN3gyzrHBAzpBwlK2E1gdAuhxmZc/JLxDEjEzTvDgeQAACAASURBVC8GTXAiC5Zs4PVh45g5Zz6mlhaYmpvh7uFEdLg/OakGco0aKjK1qthXZ2tUZGVjqU7ZF7ZUhSsTo8pcX6pyNAqoFge1gmRPtdEQfsXQlsOFHeumE+C2Vq1Oq3J0asyQgiuGQ9LdCQYkhDd3y6VkJenIzkqjvHY3h89+z95zj2k//5yOfmjrhV0XYHffC44J/fqWGAn9zp7eB5y49Zy9Z7+jet819p36joaDMoL8xLEbzzl+B059AvvO/UhW1Qn1uscu3Gf5Vm/mr7DFMySLnceu03vnoSoW3ZceIOfY4H0O937F8f5vFcDa3fs13X3f0Xn+BwW2SqE6IMXq0lMOXX7O4UvPOHTpsSJpSZGSInHiczj9OVz4eshjo/fuEzp7v6Tt+Cd0nP2a5hP3aDjyKTX7rzH4+QuO9n7B6f677O8+w/4Dnezd0073gX1cOHOO77/5icyMPGbMmIY40GVHBVAWraU0xJemxAgqY8OJcHXEectWChMSWPPBfFUsDC7WVMSFUqjzoTjIm6JAL0p0PuoNXxrirxilDVEGGmKkGOiojtLRlBiuqOXtqTFURwWqLUpjQpj6nMjva+MMCit5qbUskJ3lOiRZrLXIX2WE1mR4E+y0jFDX1TTkalXKeUOxBlmzNpcGKf8JmWfF30Drsp6V779Nbpwne+sS2FkRrbgU++piSY+wVP4SqRFW1ORrVVsrxic1RTqy452oyvanKMFdIe6xWos/i0W0GhNay8KQI6ODFJC6fINiaxYkuKvHnHgvyrNDaCyPVaBaS5VgGsHEhtjgYb9cbS8E55Dth5z6IoMqGFIsSlJ9SAmxxnn7PDROywn23oDGcx3WZu/j57WJyFBbPF1WY2+5UIGb0llIsUgKsyQpzJq0GEcEs/ByXoO7w2p83Dbj6bKNpR/PYurMMcxbsghL10CsPBMxJO8ju+GKogkLsHXo0qMhteRt1B3q9KcQW9TL2zOdeWu8LS8PM+Fvr23mtbfNGT3JhRFj7XhjpDmvDzdR1v+zl2iIyztBVuMVMlou45vcwVLLSD42j0GXtJeItP0ExdQRmlBNQFgeGn0GwZG5GCKyCY1IY8XqTcyZO59335uGldVWEqOFa2KnclJSQmyJ9t1Egs6E+sIgqvM1SGdRVxKsugwpFOJCpnVaRk6Msxo7pcMQ3woBLJMibNWqNCnCXpnvinuUiMvcLBaTFulIUYqG2CBJubckOsCKhDANxqR0WjsvKD7EzjNP6JCu4gLs6ZdCAfv64IisSW9KsXhE58Wf6bnxmIbDd6g7cJOOnm9oOHgXATCFdyHFQshaQpjaeewemWXddB7/lJP937B4jS3T3t+IV0gGHUcuc/rafboHh3CK7gvfcPTCN6pYHO39ip6L39PV+z0H++5z8OIj/lMsZENz+IpsZl6olal0F1KcZAQRmnn/N4JHPePsnUccGfia1iNXqDt0keZjN9h56nPqDl2lses6A58/Zf+pOxw+fYOu0wP0nD9H14kuWtoa6e/vo7urh+3bdzB1ygRCtB7EBzqT5GdLhq+d2pIIHmGwt8Jq9SoifH1ZPHMacyeMQmO9nexgb+IczTE6WZLkbEW8k4UaM2TEEMwj1c2ObB9nMn2dyfJzUSfd25HSEA0ZPk7qyMdyREWb5GFLToAHLzUXapSxbkuxH/W53srqvyDegSifDUjidUqohQIoJXqwrsiP9kqD+lj8EsN8tqj5fv2H79BYGKHu+q0l4TTkBirlqMQQrv3gTWVGkxppo+zVJD1blKzKQNTopgRhkV5b8LD4iOJUf9WtyDysdvllYaogSaGQ+Lwo762Ee26gJNFbRdmlRLpQlqNXcnNZo6bGuiJYgo3JPDRuaygTUVKCK5V5QUoIJUVCsjqzo53UulT4Fe5Wi9D5bEAfsA2N13oSYlxITvBA47WRMJ2pyrSQTJN4valyfBLsQt4UYVpTwoLM0XhtUp6KdjZrWPDBJN6dM555H73PJnNHLN1jCIipZ9+ZB4pVKN4LApKJCKrr2hN1gZ29B7WHv2LcXGfGz3LhzXHmygLvteFCsrJl2AhT3n7bguEjTNT6dOYCH/xj9xFX0U9a6y1KDtwjpvw0Zr7FLDeNxllbSlzWXnwNBYQnVuPgEUV4fClxSRUEBidjMMSzaqUYwK4nKSGYqqIEqvLC1RhptXo6/rZLEJNXKQqi86kq0KruQrrC7FhH5W/hZjZfKYTFhFecsORvWpTqrTAs6SLKM7VUZgUqD4zyjABitKaq86zM1FGWEURLaTzlGSEYNG6U1rSx98TntJ/6mbZzz9h1UbqKF2oc2XX2Kfv7h4qFkLH2D/zMwcFfOXL1N0o6Bmg+cpf2nu9oOfItBweeqEIhLM/uq0/UmNIz+Cudx+9RWN3N7kODLF1jw/+8NplZS7bioImn8cBFjl/6gbM3flGjh2S8nOz/ju5zX3Ck7zsO9/7I4Qs/c2jgD9VJSJEQNapwPXpuMFScRKgmheIL1Bam9/NnnLn5gH2nb1C79yQ1e05Qu+8ULd2D7D19h+q952npvsy5Wz9x6sp3HO2/y5G+m+zs6mJ3115aWmvpPdtDWWEeZps3MmP8aCL83cmO1JAXKsCkC/UxAdTH6MjV+WK/QYKqtCxfOI+Z40cQ5GxJaZxeKVxLDD4UBHmRr/Oi2KBRpy42hPxAL1UYBM+QbkPGDDkyuhQGD8noRUovRz7OD/KmIiKYl6SrUDqOPE8a8r0QcxmJCdS5rsDN/H12rB5PVrwdTWVBygGrqSQQiTUUwdXmJePY+OF4Nn40npocAyEe6xX7T4pFXoyDSgUTizsJpRF+hXgwSsalFAq5wHRuq1g3bzg6+zUEOq9X61fxlVBp5sXBSAZpYZKnUjXW5xkIcV2vzHyjfGQ9G0l5tp6WiniaK+PV5kNm5aQoB0L8t1GQ7kdlgV7t8wVcE/BVxg7LtdMwBluQordEzHZEC2PQbMbHbbXyRAwO2EF0mB1ujiuwNV9AcrSjAlWlWMQaTIkJlqwPW2IM1ng4rsTLdQ0O9itwc9vMwsWTmDFrHHMXzWXM1LlMmLWaoLgaLgsKfueFmmVlBJG5ukdm27tDbeu+vt+Ys1LLiGm2jJpipzwzx09xYtRoc94evpXJ71gwYYwpkydbM2mmI54hbSTVXCOm8hKFnV9TduhrwvNOsMUlGyvvAnxCqwmMrqFuZx/RKbVkFe3ELygNX008uqB4goNCKC7IpDBbtkUh5CZ4k2yww2XrfKK8NikT3tQwK2WdV5XrT1mOnyoUUixknSouZwIMS/5KmM8m5XIldG6xnJdRQ8aPxqIw1Q1K95kabo8A4LLlko4wM9qTjCgvogx+7Dp4mvqDN6nt+p62sy8UuLlbsIrep+w694TOi3DkJnTdeMHe/gccuPizWq2WdFyi48S3tPb8SPuJnxDw8+iNoTeygI+ykj7S/5Ceiz9y8eYj/IJTeXP0bF4bPYtXRs1iwqy1qpjb+xopazmlRo+us/cU3+JY/3ccPi/F4j6H+n9VxUI6CSkS8jNEkSpjpHSF5+8NFQlRuZ698xtnbvzI4bM3qWvvpmFXN22dPew8dJqdXefZffQibYd6OXjupootPH35SwY/uc/ZgdsqnvDwkU52tdXSUJZLZVYqOjdHBVqGeNhREh88pNFI0tOSEEhbYghNxki8TMVWwZel82bx7oSRRPo6I3RwSVtrNYbRkRaLjBQNCeHUxobQEB9GVaSOuliD4lrsSo2jOT6cNmMUrYlC5ApTY4mMJP/5XuFkiBjuJVmJSkfRXOSrRpGE4C3o3VdQmu6lOgC91xo0bkvJS3VSMvXiVBelIs2KcsRhy1xWvz+KLcsmUZ4eSLDrGuUILoG54knRmBeo4gmFoi3y4+qcAAWglWf4IqNJZpQdWtvlKnjX32GNIkDJm1G2JELikrVqaritAh+Lk3wojPNAzHwzwmxJDXMkP8VPAWmSsyrrUgE2RcRUmDGUTSGqRpFYS7GQvE65E+pkVardoVamYuMnYUWxIRZoPdezbsV41i6biJP1EGYR5L1RZXDGh1mptamYAAlfwxhpj/A/PBxXEa63wsx0IY6O6/hw6TSmzx7Pex/M5+9vjOGtCQvIrjnKwBdiATfUHu/t+0XNt93Xn6o7oVx0e84/IjbvDFMW+DF6iivTZ2uYOdOTWTNdmDvVmhljNzNr/BbmTDdn/EQzPlhpILpggNSmu2S2f0nenq+oPfKAqPwzLN4Uhpl7DhYeaZS2nCU0qYassj3kluzD2z+RiPAM0lOyycsykpagJSzAQnFbIn23KZ/N+qxAWvKDh1LhcqQAaBU/QjAK+R22l0VSmaGlNEUIdu5UZWuV72aDFIeCEOWaLoQtGUGE8i2rZ4v1M9VYIiKx+GAbdqydhd32D6koTKd591FK2vupPvQtrWee03z2OVIsOs4/oeX0b+zpf6GKxeHrsL//F/afv8/BCw+p3n+blp5vaTn+E7vOPlI4glDAxYNCyFLCsBTTZMEdpFNw9o4mICSND9dY8tb4hcxabM67H5ozbeFWgqKLOHf1AacGfqTr/DccufAjXX0/0dkrG5JHiqkpvhZDsvUXCjORzcv5uygS2PnPntL36SPOXfuOvd191Lbso7ltPzt3HqCjo1Mlo7W07KG2YSeVDbto39/DgZ4BDh2/yMHDZzhzspeD+/bSUl2iWKxxvk4k+rqhtdzBvLHD0Ttbka7zVGY62f72ZHiak+FmRbbGDYuly3E1teCDaVN5f/I7eJtvJs3fdWjMcLenNlxHhrsDSc62JLvYkeRoRaK9hRpRyvR+lAZ6k+ZoRbqrLWkuVmR52JHqbEmBn5NikKY4mZHtaUuGhy0vdZQFKUKWdBW1eZ4UpziTaDBRYGRWojNZiU7Kz0KKRXq8JTmJDhg8VpNqsKIiPRCN/Wo2LHmHwkQf8uJcqc8Jok02FkV66v80smkpMShTG7GDD3ZfrYBCg9ca5YyUEWJHSaIvOteNpEQ5kxnvQoHIxlPcKU7zJM/orsCx2pxgKlJ9lQBN7mzhvlsVhyIu1FYVCSkYUihaqmPVoxiwiKeCMD8F2BSfBDGUFZMdKRjrFwxH3MSjtFuRfM70WBe1vt20bDJm62cp8pXQvIW1mRBuTVyoJSJWk/g86SpcrT/G2eZjtD478HbfjJnZR2zbsQwBOGcu+IDXx85g7nJTuga+49StJ+riFQNfYR/u6/ud1hM/qjZWWlhZBR6/AhFpJ5k2L4BZ8wJYtMifGRNMWDh9C9uW2eFq6s+ONa6MH7eWv7+2DCd9G8b6O2Ts/IqCzu/J2fUFeR2f42RowTd2N5scUogvPEhxyxmaD12mcW8/QaF5aAOT8NfoFb27ujRBcVsES8iJcSUpyJJK6exS/ZTHiHR/siYVXoRI+LPFNDnRCx/rpUSLD0puMLX5BhqLw1VxEH2Qw/YFSrOTHuWkKPkiNAtwXj0EcBYYFEVfNk522xeRnhxBdcteKvdepPLA1zSdfEbreWg++5SWM7/TfPo3RcqSQiFF4MDA73T2PuTA+Yc0dH9J49HvaD/9C/v7n3P4smBAT4do4ZeHfC9khDh49hvKW0/jookju7iNgPAs1pv5kV7UyaK1rth4RBOdVsOpwR84PvCD6iiO9D9QBanzgihN/1DszKFi8UJtPkT6fuEeXFQmwY85e/MHzl++R+fh09RUNtBYXcvuxibaq6tpLC2ltbyc+sJCGkrKKM3Jp7KoklPHezl7qo9j+zvZ11BPWXoSsX7upPq7qzd7ltaLYEsT3h8znCAHc7IMPiT52ZPpZ0u2xC1qXMjX+mD64cfYrt/K+1OmMG/iWAJtdpAZ6EFBgCcFfm40RhrI93Mnx9uNbB839Zjj7UKGp6PaflSHBJDr7Uyejwt5Pk4UalzJ8bFXsY5i0pPrbU9hgIs6Lwkzs6XIXylKpVj42n9ApHajesOmxNqREmtLbKgJhVlu5KU6UJHjg1FvSkaoPfuqjIR5b1djSHmaliKjp6IGi9iooySEpvwgRRFuLQ1R9O56EahF26tWNjnEHKPejBifbdRl6YnQmJIY4UBRph81JTo1K1fk+SvMQXI+GgsMSDcTH7BNeVfkxLsrUpCsVgXI3NWYpGjeu5uSETs3AdwaSsPUXU/a4wKjB8475it6d6j7OnYsnYBO9CK6HQieIqInsQSU/4ftlvnEB1ur4iX8Dkn4lu5D4vaMMY4kxbjgZrMMk3WzWPvxdKJD3FTIkKnFGmbOfY9Zi5fxz1HTcNKncOr2r2rvLjP1wYtDNOVdp3+j8dC3dA885YyQeG7B2dvQ2vWAD9dEMGGaHWPHrGPDckfSozLobt7Jvso6ytMLcbDWYGEfTmDyLoLzT6ItOENU/VXSd35Kzu67pDV+gr+xCyv/GvziOgjN2Eloeiux2buIS2smPLoYJyc/4uNDqSk3UlMaRVl2IOnhDtisnYnOYRVV6Rr1d5KslbpC+VsEqnEwP9GTOK0F2z6epAKh8hI81O9MdCC5ST6KVr968Rg8bJcpbouQ30QTIqcoXaPIcGKSLPb32UY/crNiKKtvoWbfBUr3fEbt0d/VFqTuxB+0nH9CR7+sUZ9zUKja11H6jiMS3tT3B23H79N28qEqFAcu8/+KhYwjAkYKs/Jg7wO6+39UeMQmCx9GTFzApNlrKG8+Se/VxzR3XkcXU4ylaxiJeR2KoCVCsQN9Dzh48XekC5Sth2g/hIAlRjhi3ydU/d7PnnLu9s+cvfIlZ/qvsW/PAfJSkilPNdKQaSRL56OIUQUGf/ICfcgL9FJzf3G4gdKYaA5U19FeXERZfCgF4RrqkiKoN0ZQFxdKfXwY7ZlGMgJ9mDt6OD7WJhTGGajPjFGaDXG3ak4S+bgRt21m7Fi1nlkTJjBn4hhS9X40pcdSHxdKuzGSXcmxtCdF05oUS3NiNLvTEmlNjlZjSWtKDC3yOmr8CFdjR4v4bqREsTszgfb0aJqNYco9S3lw7hQsIs+H2mxPtR6N9F+HznOF8rB0tJyHu/0HeDt/SEG6C4WpzkgaubzRpbMQDYfd5vlKHyLglcyxYucugTMNOQGIojRVb6bclaRwtJaGIqtVKRoVGb4KVRdQLSfGnUDX9Rg028lP86ayUKuKRXVhoIrJk8IgXYF4dG5a8rZytBIptJjtCPHqPyQskabLG9vd5kMk60SSu7PihizqBfvwsV5ClN9WDK5r0NovUx2GzN1GgyWZ0c5kx7iTGuakBG3WG+YoEZkYv0TrhwpFXIQtIVpTtB6b8LBczoYPJ7N0zjgig51xc9mCte0Wps16lynzlzD1w03UHrrE8Tt/cOjKHxy6JG20ZIj8QtPhH6jc9Rl7Tz3k9B3pNn4foi9ffMqcj/x46S+zmTxpLUWZdZzYs5+BA3vpri2jo7iAjPg0gsMyiczeTVBeF9rCU+jLL2BsvUNs7XXCSgZxiz/Mdu9qlpon4GAoIzp/H86BeYQl1hGbVIOrexBarReVJYlkGL2VxkMKgd55LTrH1STpLZXfpmhwpLNQ3UWBnuIUX0TtG+6zXW2/ZA0q2pvakgilwxGtiJgGyagmtHopQsK4lVFQPhcfZqM2VkIFL881UJwbR3FlJVW7T1PZeZeqrl9pOPWM6mOPVHfRfuEZuwbgwNUhQLH70gtOXIPugWd0nH7Ivr7H6vcqPAzRjnRdfqG0I11/dhYyrnRd+IEz1x9S3HSEMTOWst0umJOX7nNi8BHnbjyh7/qvtB64hG+YcFXqEKNl2aTIdkUKhXSDsrqVFfeZO8+Utd6FT34fAid7b7L/4DHqqqrJiY8jO1xPbWIkDYlhlAR7URTkQUmQJyVaN3VyvOwo8HdHQMamxHhygnwoD/emRO+inithR7m+LuT7uyt2ZZS7Le+OepMAJ2uV65ES5Ea6vxNV0YEKfMwM1GCzZiObl65k/vQZzJ34DsFOlpTHBJPu60SGpwOZXk5kiuz9z1OiDyDF3VHZ/ym/UG8H0nyGth6VUUEKDBWmqLA883UeFAR7kqZxpDwqiJfaC/1ozhUZug/VOd6KcZlgMMVm+7uYb5qKp8NCco2OyDakKseb0lR3ZXXnbv4+buaLWLvwHbaunEFDQbi6yMpTvGjKC6Qq2RODywocNswgOdhUGd90lIYqTwpJPxegTLJDRPUZodmOr/1KkkJtle+BgGrCHBSWaEWmv0LX5Q0tUnIP64VKsdhUHkNiuCPCsZC1aWVuCNmJXvi7rsNk1RSVyC4Xd4JEDqT6Klm8YCRxgdsxeK4lLsiEEJ+NipglLbas9oSxafDYwo6V0/no3TfwtV2hNCFRIZZEh1mTGONIqL8pVhvm4bx5CeHuZthvXYLGfTs2lqvZYbaOqXPeY9K8JZh7xyna75Ebz5A2emfvY9pPP6L9xENqO++SUHiMgqZBdRHKxShgmVCGdQnN/OXl91i+3IbqggZO7d7LxT0dXGyvY19hNqWpGcTGZJNReYTMtquElvUSkH8eY9s9Qiuvoy+7hLHpUzyNh7ALacAtsg5DWjumrok4+aYSGV+hvj82MoyasjSqimJUXGNpaoDaYMjvW1iucmQrJavmRhkpCwS01KuRTjq9qiw9NXmh1FfEkJepISXeRYHBUiQkB1XCkKWjkEJRku1PZqK7OoIn5af5IgzPktxo8ksKqO44RuWBT6ns+om6Y79R3vVQbURUsRh8SueV52r7IMXi2HXY0/cbu3t/VevLQxfhYP8LpRcR70wBIv+DWYh7lnQWxy59z86eq8xfbUVkVpPiVBy59CuiLRH/it4bj+k8/RX+MZVscogmLHMPhwcfq0IhgOaJW6iIgV4x17n1C6f67nDk+AXq65qpLS2mOMVIRXI8VQmR1CZEKE5CdXgQ5QaNIjlVhgYo0lNRsJfypmhPjWJvRgL1MYE0JwbSIGHiXo6kOliR6mxNqpst5RFaDE6mzBz7Fl4OZqSHDo0hKR526jXyg1xJ9XXGfZsJW5etZsmc93l/ymRCHa2oiAkkxdOKdO8hxma2n4cqFhKmVBzsT6rHUCFJdbckzcNKrWOTPCypiAwgR+tKboAr+QHOFOvcKTZ4kqVxoDxCSFkFvrQX+tOQ46tYl2J6mxZpjbPZXLLiHFT0X3mmlzKxqc0beo4Y7MomQ2ZRAau2rJpBU0mUMsNpLwlVSlVRq/pYLMB162zSQ60ojB+igNflaUkOs1D4hoBmQrsWoxRP64/V6lQuUtmaiMBI3LIkQUwQdrlAZbTIS/ZU9GFhbGYmeKlNiLh0N5XFKgZiepQLfg4r1B2wpTSSmswACuPdyItxVN6ikmIW6r2eML/Nitosq9C0iCENiHQWjtsW4bxtMR5mH+FuuoTYoKExJDrUSoUmaz224Lh9CaveHYvjhiUEue/AfOsSXBy3smzFB8x8fz6T5i0ls6YHQeX3X/yDzsvP6Lz4ggP9L9h96iGNh+5R3DRA9d4bShuifBk+RelG2o5+QaixkYzMVmpK2+lq2cVA5x6u7mnmVG0ZrTn5pMdlUNbUQ/n+G+TtuqnGj5oTvyv8IrbhJll7viC8tJflVom4R9ShjW8iKL5edRaaoGy8fSIJDw0jPzOO+vIk6oujaCgSwtr/T9R7x0V9puv/nnO+m6Kx12jUFEtiVyxYEZWugEjvvQ0MDMPQexuGOvReRRAFC6Ao2HtNTEzfmpzNbvZsze7Zvnvev9f9uOf8/nheo8EXJmHm/tzPfV/X+8pSGhelzDxerCT3kj8qQ0xhl4g2piBdzGPJnO0xcrwpm57WbGoq4ijJC1YoQ6F7iw2grUqrNCliRa8vj6VbwngbU9U6W7o/wQ50NOXT2tbIifPXVbHovvY7eq7/gd4b/83w439y5uk/GH3+D658KZCbf3BPhGzP/kzP+A/UVkScqTee/w83PhJz2YvrhxQKwd9Jtzb5wYtryMTjb5QAKzS5jJ6RJ0riLV6P68//xI1nv1cr0hvPvlNqzfTKM+x0TaLu9AdqJSqzCkk4e/j5n3nw0S+5ef8zxkYnaaippTDDwLmuZs42mxlrquZycw2X6yu4VFPG5RoTl+vKGK0q5mZXA2O1pVysf3Eu1BRypcmozrgQtiX9LcdAT3ICA1kGjmcnM1xZQEVKDBtWLCY60J2OfzlA1WaiPJfTxnTlQC3X69SA02HfAVUsajMSOVOVz0ljCqfLMtXV4lxVsbqKyJXjYl2luoYMlWYxbMzgnEQXlGWp7zdeV8z5ynzOVeQxVlXIRXOh+v1odSEj5hKmnG5OVJ4QIVv1VGswZ/uTHeugcj1k395dFUtPdQwDzTINT0RCiUW2LaYgcXF6HrZQd/fjDRkvikVXDtJBCIi3uzIec3YALSWRSJGQDcdQZ6YSaMm1Qq4JwqU4011MocGPtkq9sivLm7WvPY3Bnmwl9xY1prKed+aop5VYmkWaLG/yU90yyCxS7kd5M8o9WWTdsrqTOUVzcZQiO8mrdDIy1IwPtEIXZktukpuScgucpa4oioqsUIX+D7C3wHnX23geWPPCM5IeiCkvjDSdO5H+B4nxd8DNejMHLVaQFOVBXmY0MVHebNm2jrXbtmPt4s/4o//i3L3fIi2xKP6kZR65/9+cvPxT+ka/pPfcJzSdeKSwb1efvRiiyVNx4tlfufzgt4xd+QkXLnzApaEJnk1c5YdXxrnf18lwdTVFulSio1LJNHZR3j5B2/lP6Zv8hs6LX9M9+S2tF76me/w/Sa+6zJZDsUrrYe66QXX7FTRJ1Ti5hhOvTaLMmENPWzH97fmclfVza7YC1SRF2FCc4a+Kxam2HKWfqSwMJi58Pwkae1J0R1V6W4NZT3dbNh1iOy8Mo7FSqzQtPfXJmPND1RVQOgvhVwg9S7oOMZaJjF7mQxId0dbaQP/IDXomf0LHte9om/wNA3f/ytCjfzD85O+MfgwTsomQmcEnf+LUpU8wNY3QOHCXrpHnnLnzTb/BeAAAIABJREFUS9VNyFbpxuf/4MrHf+Lqx39SheDKB79DhpVXHn/LnY9/Q1BiGScvP1cGMVGACsTm5ke/U54QcZZe++SPyluSWjNGUGqb+j5Cwrr/2XfcePxjLly6T3NDO621ZkrS9Sr86FR1CR1ZeuqTomnRx9KVrKFLXvWxdCTFqIHhSEU+3VmJ9GTrXpxMLb2ZcXSmRtOVEU1HWrQqFiczDfSmJiLsTeksqlLiWP/mIqJ8j9JalEJNcjjNKbG0JGvUtaUhNZ7siBAyoqNx3Lef/Vs2kx3lr8KP2jNjaU4OV3qMzgwtTfooWsRIlhr/4tUQwfHsRNX5tBu0dBg0dBvi6E2VX8dzXIpWToryoYjUW4aiSpQl5O3BJj11uf6Eu27E32YlpiQ3TorgxhyvVJ0DSuobT7s5lo76eCXUkUGi77EdqlhI4RB9hORMiNz7xfo0Uc0v6gpDMaZ5qQ2HXC1OtqWpnbzIxSUfsrkskfhAO2pL4uhry1FuxVN9BXS1pCr7s7gaM5M81GbiBTW6mDPHjQx0FKiVqTy15I0qsFgB20ixkS2KcDVF8VmdFUhVZoCaqeQnuhPptYu02CNkaY8qc5i0zHIXl84iM+YoTtvfwnLFawQ5WWBKC6Q0LVAN78ryIshI9CIm0JEwb1uVLp2aGIw+MYTNm1eywWIda7ZuJ0Sbw52P/6TEQkr59+xvjD74IyN3fs/Za79gcPxHdA99RHJ+H13DH3H1yR84c/OX6ukomRVD1/+L0Rv/xY2733Bl/DF3Rif5aPQ8tzubGa+vxZSQyIJpc5n66kJmL1rLu1sPczQ4m6L6i/SOfU7b8Iecvflz+sY+x9Y9FZ9oI0n53ZS3XCQ5u5WQ6EziEw1UVhfR11XOibY8eurSVMEUs5ysPEuzQ6gv0ajrpWw9MhJcaK7V0lSvo7g4BGNRhNKipCe7K56I6FoEJiS5nxIsJDOi6rwQwr12KG1KV32KKhZi98+Ic6E8O5iu+jzamusYPPeiWLRd/TUNF3/B4MN/cOrB3/6vWEyKAOqzvzD58Kd0nJjg7PgTjp99SNPJe9QOPubE1a8Q/cqNL/6iCNxSBG589CeuPv1OaSVuPvtOWdDl/9GJix9x++PfqS5CjGXiLr389FtGH/2CsSe/4eKzPyjZuKagl8iMBi7e/QGTtz9lcPgyBflGsvTJ9NZVUZmipUIXydmqYvUBlFlEQ3wYzfHhdCbFqELRmRJHfUIk3TkGJYiSOYIYuhqTo/9VOBKUyKotNYpOMW7FhFIbFYw5NoSymGCyI/ywWLWMSB9XGvMTyY88RlG4l1JnFof7URDuT5KPB9kxsXg5HcF21y4VOlSWEE65JpBqTYCKHqhPDKcyJoBKTRCl0X7qVb7WnhKjvCKyGZGNSH1MMC3aCPXrVn0crYYESsMCqI4NpyjAkynC1xxuMzDYkER1micG/73KRJYXZU9TbgDdIqAya+ivj+Nkq14Vi/a6OFUs5IMrmgQXmzVU5IcpwdU5QcB3ZSn3aXe1jlMtAvdNp7Y4DHk69bWmqCP2ZPFtCO4uQ+tOuPd+9FEu6mrR25Kh6EuD3blq86CNckQXe4RMgwd5Gd4KwiuzCnGcCoi3pU5Ho1lLR5NBhQoJ3k3k3XLNqcwKVENNo96bzFhntAEHCXLZRma8m5qVSPapHNEDmPMiMaYGKo6F6/7V+B+24IUT1V95GcRhK51FaoKv2oAITk8T7YO/7xE2bl7FFsutrNi4jZTCRkQ9eOrqt9z8VO7Uf+PMjd8wdPUXnL/xC05f/hG9Q8/QZ/dQ23aLUxd/xOid33L/C9Sfv/j4b0w++RuTd37JzZvf5+74HT65NMHj/m6uNNUwWGZk89JlzHxpGi99bxpT/n06U/5tNi/NXsnS96xYv/MofpEFlNadxZDbygHnSNWFRCdXkFvWTVK6ifgkAx1d9XS1lpCb5q/cvrIG/V8/h6TMy5VusDkHWVtLpkp9RTSdrQY6xO9Tm6xOVKCVGl6KaUy6RLl+SNcoa1bhp+7ZOFNJ6kUWLqck3YdAl01KzNVuzqCjoZbT52Vm8UOaLv+cugvfqGIxeP/vam4x9glMfvFP7n3xVwZGH1Ne20dn3xjjtz7n4p2vGL75Nf1XvuLUza8Ue0KRrJ7/N7c++hNXHssVQ7qL73j45V/wiCygf/w5dz75LTc+/DWTT75VXYWAbYRTMfLoV8i69P2voW/0GYExuWiTi0hJK6K2pgVToZHy7CyGmmrpzEujM0vPSE0pvXkpSuQkhqy+HAODhRlK6NRXmIXj+tXsX/02B9auZPeKZWxdupAD772Ns8UaPHdtIMxuJydK0xgsTqc1WUOLPloNOEXOXZYcw5Z3l+PjYkNtfjz1OTG05epozUpSlnLZrJRqZYmQibudMwd27KYsM41uUyEDJbnq6nHBXMqQ8YXYSoRY/SWZyuvRn5/GsDGHESGPl2QhW5CzZfnqiPnsfEWh+poY0ETlKf+tU062JCm4rmRx5Mc6ovPepVgWDVkBtBeFMiDrs3ot3TVC+U5UtO+OGo2aZ9QYw1UYj5frVmVHln28qC5FdHWiPuVFZF1HnnoDin5CVnAiH5YAoPwUT5orE6gqjKKlUk++IUiZmfKSfZVTUdpVeQPmGXzUEPPcQJkiMtWUazjekU1msjdpOg/qKuMVtVsKRUVJuErn7m7Uq0FpW0W8UmuKsjTR3xp9qODw3sR53woSQ+1UoJBIt6WIiS5AnnbZCR5E+Vkr631RRpD6+yN89xHlY0Xw0V3Y7FpBYvQxNJFuOB/ZTVCAM35+LqzftFoNN9ft2EtZ0ynG7nzL2H2Bv8Logz9wcuJbTl7+hrPXfs7Zya8YHv8+NW3Xae97zO0P/sq1p3/h+ofyBIXxx//k4r0/M377l9x/8FNujd/l+eUJnp7q41ZbPVda6ji07l0WTX2VmVNf5qWXXuHV1+by6qzFTHl5HlP+Yy6L39qKX6iB6sZBHNzCCIrNIjm3hlLzcXSpxehTM2hoqiAvMwpTQaTCAghbQsRVcipzI2guTaCzTEdTYbTygtQbI+huTn7R8UnsQke+suuXpPmpQiHqWwEKiVEvT+emCoI+0lY5dYXsLSpPEXJJxydr9r6GPNprzQydvUbvxS+oH/2KpvFv/69YiD197ON/cvsnKHSeqeE0zV1nKTS1YG4+y/jdn6hrhjhDLz78OROPf66uHMKouP3RH5h49CsmH/+amx/+HklYdwvLZuDyh0rife39n3P9g2+V0Wv8yS84f+8bRh/8nPuf/pEHH/+Gtu4xamu6cHZy55CVDRn6DBrLq2koLmGsvZXzZpNydN7orFf3eVE7yt1+vM7I5aZKxluqacxMZsuyhaxZNI9VC+eoiMFNyxazYekCNi1dwPblC7Hd+BbdRSkMFGdyqlgyRdLpy0vmdHkejTnJbHv3TXxdbWkqSaK1KJ6uIr2KFegrzKEzN5s6g4FE3wBsLK1wsRWEQDo9FSYGSvLpzUxhIC9dCbOkOHRmJSrcnuSRiFirX4xkuXq6snXKmfq/5jH5++Wfn8hN4lRJhhrOiqJzitjPBZs33JKGzncXwQ5riHTZREmCC90VMXRVxig8XmdNFH3NWtqrouitT8Cc98Jc5eawDn8PS2UDFwqSuFGlYByvN6g78FB7AT11KWqDIcWkLC9Aof3F5i2cCeEfyJ05LzmQkoxQyrJCFSVLhm0yoFRrOmM8I30mzveXqtmF4PMk8by2MoFgv9001iYw0JOroL2SnylgFdEItFVolCw94PAGgg5vUJuROD8rpREwpvuTr/dUIrCqohDVGcnQLVPnqZynWWl+pCV7ESuxjbEu+DhasGvtPNYufxVn282qWHh6HCTZEEFImCebtq9jo+U21mzdS/3xS1y480uuvP8Pbn8K40/+zPjDP3Pp4R+5cOfXnLnyFcfPPaes8QotvY+58fgv3P7wf7jy9O9qWCdFY/zu77n95A88fPxTHlx9zMdXrvDs7Enu9TRzo7MBb+vdLHzlP1gw81VmzZzGtNdmMG3GXGbOW8y/vTKHl6ct5JC9OyUVzcTqMvEMjCHeUEBpVSfm+m4ys/KorykjK/XFRkkG1DKzEIGVFI0mo1YNeMuSA8iMOEKYy1bKM/zVz1ZxSxrSqckLV+K4qtxQtVbtrE5S4iwpHgIMki5CHLvSUaggJ2OU4q8Ku1VMhJ21WbTVmRk6c5XekefUnfmCjqu/4eSDv3PqwQtK1kVB4n3+N0bvf03v+QeU1JygoKyL9OIOyppHOH7+CaM3f8DEvR9w6e7nXH3wA2598DX3PnphNx+98yNufPxrbn/2Ww4HJjNw+Sm3P/4Zkw++z7WnX3P50U/V95Yh6OMvv+Puox9xZmiCrKQMKrLzSImK5Yj1Qez2HCDCN5ji5AwGzXXUJMQjrbpIqjsz4uhI16jTm5PIieI0mrN0+B3aw9rFc9nw1hLeW/YGa95cxto3l7HmjddZt3QR2995A4ctayiIlKtBCHWyxgz3piLUU8UblkQHs/Pdt/A7cojavDhK4r0ojvBUTtLGhFhKgoPIDfAn3NGJ3es2s89iB6Ge3lRnZlAUEoQp2JeyIG8qQ30oC/WkMMCVtlQNNfEh1MaGUhcdQk1MAObYAKo1QXSkJdCYFIlcWxq0QeqIkrM2LkgVjCmqULSlIjGBsuoMdFiDxnMHzUVhdErbWRVLR3U0XXUxHG+Kp8kUqjJAZBAqQbZudmsJ8typrhRi2JK0bHFoSt6EfNiHOgvVk0pQeJJkbtDYU5juibANRCsh3EYpFtk6HypzomgxJSo1oag15YkmT7bOSj0jvaWKDylReEP9RYydreFEdwFZqV7kZ/ty+kQhve0ZCvEvQzUxNsmcRLQfoUctMIQeUurNhGBrCsT/keyl3szm4gjlIpVCUVkUQYbei2B/K0KCD+DttRN/r11kJHqgDbTj4JZlWG9aRmyQEwGeBwnwtyctPYa91ltUsVi/3YItVna0Dl5j/N6vVadw54v/v1icu/0bTl3+muHJrzl+/lPKW27QdvJjbj1DFQopLtfef/HrsZu/5sLVr5mcfM7Da094euECH5wZ4HprDVdazeRGBjHve1NYMGMa06a+wrRp05k6YzYz5yxkxtzXeenVOcycswSN1kBecTl2zp7o04tJy6ygvvEE5WVmzBUminPiMGVH0F4lxLQCpciU7ZO4ia02LiAzwpn0MCdcdi1XRDFR59bnh9CSH4ExwQNjii8tZfFq5iMzIDGSidRbhteSGSKFQqzsgjEUcZw5PxjJtRVwc7s5jZb6Gk4NX6Pn3IfUnf6M47e++1ex+BvnnvxdzRAuffAbhby7fP9rTA3DSIfRfeaBUmbWdV2g4+QEzT3naOgapOfUKP3nJjh7+S5XHn7B+VsfM/H0R9z8+D9xCoyne+QG197/IVcefM6Nxz9k8tFXXLj7osBcvPqUK5O3aSivIC0iiApDPA3Z6eTFafCwdcDloB1x/kGcaWimKUWnrg0XaorVirErPU699uUlqa6gODZEdRUSWPzu0iWsXr6UDStXse7tt9i48h3WLVvC1reXsffdd4h2sacyLox6bRgNmgBaEkLoz0lW2an716/G096Kmrw4yg2BVCQEqNVpb7qeFl0CZm08Wk9P3lu8FFNeIYlR0VRkZWHWxtGq09CijVLDy+akCGq1gZyvzOVEvp6+rGR6M5Loy0qiL0dPb5aOsapizpRmq+5mqCiN4ZJU5FXOeE0JU+qLghV9WzD9TUXhlKX6UJHuQ1NRmEL6y/ajqyaW7roYeupjVYK5WM9NKR5kxDhxyHIZIV57GOopVIpJWamKpLuzWsxbAqopUk8rgdbI0yUr4YjyG/Q1pSovgTAyZQWXp/OlKieCwCMWpIU70JAXRuTR7aSFOtJaFKeyNSXQRsJ3z50oVkIgYT8W54SoSbxsTATAIgPOjtokteWQrYesSnUh+ylN8yLOfzfaoH0UJnuoeAFxkwo8ViznMngTKXeWwYdgv33ssVyK19Ed5Br8yYr3JE/jTWqoC7EehyhJDUcX6c4R+23ERLuzdccqNm99jw07tmCx35b+C48Yu/1fqljIwPLSB39l7OGfOH/nt2roeXLiJwxe+jE13Q9pH/ohE48l9Rsmn/6TK0/+yejN3zB06WsuTvyYy+Mf8OjaI3UNeXyyl1vtNUjr219ewLsLZzHn1anMmTWXV1+ZwdTpUiAWMm3WAmbMXszLU+fy1oq1qlh4BUaSYMgnKdlEYVEzFeUt1FbW0FJdiDEtjMaSeMoygtUHXc2SikXNa0dlWhhN+bGUJfszWJ/KcHM6dTlBhDlsIMFjlwpHrs4LUx1GusZZra2bKrTqiimpcDIP+l9grxDSWis1qutrrYihvTadluZ6Bs/douvshzSe+ZK+279Xa1ORe59/9HvGHgv/8hdMPPolo7e+Ir9yQCELdbktVLSNcPrSA1oHznLi3BgD50cYmZygobMDc3Mbl27e4+b7nzL58CNufPgFtl5BtJ8a5cbTT7l0630m7zxn4vbH3Hz0BTfvP+fhow+4dO4MRXqNCsGu0oVQmxJLQ5aB5pIivO0dcNphSZK3F43JGtoMsVw0F6s14/nyPGQdOdFYpnJKyxNjWLtgLu8tWcyKxUtYvuB13liwmDfmStL5Eja+9RZbV77NjnffwX7bBgWsEWXmkDGV4RIDY1X5nDBmY71lPW72VtQWJ9FVaaC/Mh3JIh2pKFQxif1lRvQhQaxY8gY5WbkMnx6izmSktzifU4VZau4g69BTpgyVXzoopO+SVHXtEQPZaFWJ4lqcKspkMF+KQwZnSrI4WZCu/g55PV2cxUhZHlPEByKmMRHcSCixDAQN4baI67ChOExh/dsrI2mrCKOzOpqa/ABlW89NcCYpzJYD298g3NdK4dNEAyGDzKrcQNorE+mo0im0vLS1grI73ZmDIPQE7GvOD1fegoGWHGTtmh7jqrQNLvtWkBxsw/EqHd4HVxHksFkh+i/1mVRehSR5n++T1KwkUjQulGQHqw2KXGdkNSdTd7FIq4SxZA8VbZgdf5gc7RHkVQRZxgxvlRcixULezKLSlG2O+ExExi0AHH+P3QR77iXcfS9eBzbiY7WBULvtpAS5kBhwmEgfe47YWhAS5IifvyPObofYsXcn263t6Dpzkwt3f6E0AJMf/k3Jj+UqcmLiGyXIGpj4mo6h5zQPfkz3+W8Yvfc/XHz0Ty7c/zMXbv+eUxe+5sb9P3Bp8kdcvfyM+5fv8dnEFT4c6ud2Ww0328xc6azHcdsmZn7vJebNnM9r02bz0suvqavIjNkLmDFjAbNmLWLKv7+Mta0jwVEJHHYLJDOvntr603R0jlCca6K1spjemmx0QXZ422+gNCNAra/NxlgayxIZai9moCFbBQBJ6FNHWRzFSW74H1hNWZKn8pNIRq04S6WjkFBpEWBJgJA4dsvyg2kxJyAMztIcPxpKI+ms0SLFoqU2jY7OFgZHbtI6/D7tYz/hpChc7/2RkYe/5+LTXzNy/2tOX/+cyce/IqXwOLusA9i805WXZq3Fxj2GttOXyKmspbHnOKfGRimpLiNen8ABWztSMnPQZ+bg5O5DVFIK+xyOEBSrpbyxXXUgEzee8PCD7/P8s6/5wY9/xpdf/oBPnz6gsyqfkjg/zPoQmjM1mJNjGKypxJSsw2P3LrKDfRVYpkUXwURtCWMVeYyU5ajXs6YszlTk0VWQwe53lrN85kwWvTaDxTPn8sbs+SyfO5+tq1ZhtX4tq+bNYvPyJbhb76KjIB2TJhhTtBeVMT4YwzwwaoKx2rQWZ5s9VBZoydf5UhDnRWGkJ+WRAZgTogk57ID1tm3MmTGTY+6enB8ZIzUhnsKocAqDfanTRalw5oq4IJXubozzwxQfpBSctbpYxfMsiw5Sas+q6ADM0YHKNCZqUiFnyTZHjgxep+TpXcmIdyQ3yZWWshfDJ3+n9epJXGpwVwnldfl+tJeFq9lFkzGM9ioNbVUvUqdcbderD1V/W65yd7ZXx6uCIYVCCoZYlHvrUpBho8wy5MMud9/sOFey49wUp0KuGSXJ/jQWxZER44I5N4yGokj15yqzQjnfXcJ4fxmjvUVKK6EPPaTa31ZTAoNt+QrF11ieQK7OU61ECw3eNBqjqcoOotTgoYAuJSkeFCUfU9ek0kwfZTcXN6kQqAXbV1kQSbrWDSerleqJmhF7DF+bTXjtXYfbttX47FyH1441BFhvw33vRmy2riDSz4GoUGdCQ44QHeuPh7+HKhbNAxOM3v65olGL+k/ckOcf/F4h4S49/gMDkz+hrvchbUOfM3Tjj4zdh+viG3kGl+/8ntGJn3H1xi8ZOv2UswPXeXj5Hj+4doPnQwPcbqriXruZO72NVBm0vD13AfNnzGfm9Dl876WpvDp1BnPnLWLmzIWqWEi38dK0mezYdwhX7zDik41Ea0soMHag1+VgykqhNj+B2rxYQly3q0FvUaY/RdkvaGB1xnhMmSHk671VN5aV4IL8jCUqQNbRQU6bKE31Uz/rxlINkiMiNPb68jjV8eWneVFdEqF0OXL9bDRFKk5GhzkewSEWFefSeeoibec+4MS1nzN89ztGH/1BFYfTk5/QMHCdCw+/ovf8M/bYhOPrm8S6NVa8NO0t9jsF0TQwTsvgRW4/+4KG7j5mLVrMK6/NZOmyd9SZOnUOU6a8zJz5i7FxdGaH1QFmL1rGms078QmIxMMjCI1GT1p6Dj09x/nJ9z/n++/fo0QfoboLc1IU9Slx9JsKOV5SoK4fY7UmpFC060IYLU2jLyVSnY6kENqSgmlLCac2MRyb95ax7OV/Y/lrr7Bm0QLeXTCP9YsXcMzKkpijduxduYTVs6ayd8VyOvLSKI8PozTaR6kvJYG9XBvJwc3rsdm9BXNhEgW6AIyJwVQmhNOYHEuyhyvLZsxg0Zx5zJwxl/WbtjF57TYVJaUUREdRpYn6F4Q3GdmumJOjqUgMpSopkvK4KOpEBFaSTWtGghp+CoVLTndOEv1Faaro9eTq1e/lejVloMmAKDLTYx3wsl9NSpS9eirLh0uuGiaDG1UZHtTl+iJQHEkWk0Ih2w0xfjnbbsTv2B66GzNVdyEqS3kzSTam3IElYTsnwVVlhZSmeyNwnIb8SCKOWnJ07wpyNa4qXDc/wYv2Cj3tFUlq1iFXmNMdeeou3VqWqPgVkmuaE+9C8JGNJPkfoqU4jp4aUXcmkRL5goeRp3PH7/BGSlN9lPEsX+uMHJGnS1dRZHBXLlNxkUp8oShBxV0qUvFgj52Ee+6h2OBPgq+NKhR++zbhtmUlIVYW+O5aj7vlOoq1wWREeVOVn0iqzg8/XxvCI71x9zvGGgtL6o9f5NTEj7jy0YtsifEP/8TJ699y/v7vFINh6NrXdA5/zMDFrzhz7TvG7vyFu8/h4Sfw5MO/c0/4nBe+ZOT0Ix5efc7z6494du48l81lDGXrGTVmvFDXNVaybeUq5k6fzczps5g+fSavvDKVOXPnM2/u68yYPpfZcxbwvVdf45VZc1ljsYcobR5HveLRJBaRn19JujaW0KPW1OXHKxexbDQEG9glWpXqJKRYiJtUxG6yndJF2yEGQxFeCUjI+9B7FCV60F2tVzZ0uc6Jl0a2VFWl0UrxKcnqLdVxNJRHKTdza1U0zRWRKsohPiGUmKR0mk7eYuDaTzh/91v6xj6hsukcVS3DtA9fZ/LpV+RVDeLiruNEzwi+biFMfXkxYREZDF96wtjNj5Why8UngjdXb2b12q3s2HGQlSs3M2PGIl56aZYqHAdsHNmxR9LaljB99mIsdx9i+TIJiV6MFJVj7j58/uln/ODjDynP0FOqi6EuNY66pBjOVpTQmWmgThvJubJ8mrWhtGgDGTOl0Z8eSa8hlO6UYNr1ol8IoStTw97l83hn6n+wbt4s1i+az9oFs9kpxrBjjkgRSnA7xNbXZ7DvncWUaEJJ8XMjNcCVZN8jpPq5kh7sw95Na7DdvY2qgiSytX5kxfiRGuSBSRvFgTWrmPPKq8yeOU91lq8vXk6izkBrTa1idJ4szGaovIChqkJ1pZFQ5vP1JSoi4HRZMSM1FWr1O1yZh5zxpjJG60q42GjiUmMZY3Wy4clnpCpH/XpKpzFKGb4kJyI5wpbgo1uQsCAZVAq0pizNHUkpk1OZ7ql8IbJpEBy/kKKsdrzNUYet1FUkKReoFAsJj5EZhXgLitO8lZJPWBaZcU6Yc0MU6aopP4Z4LytqskMRx2qU1z61tpRIQuFhDvdKlog/OUneZCZI5J2z6lAEhydZHwM16ZizwsmMdVVglSK9j4KttJcnqBWpGMZK9B7oAvdTkHBUDTqlaIlxrCI/RL2hxfORFHOYCL/96GOcCfXcQ4SnFbkJ3njt38D+lfPwt9qM3+5NBFht5fCmFbhZriXCxZoIN2sSw1zxdttDoL8d8Qkh7D20hw079lDccILR29+oYiFU6Msf/lGh2S4++q3iRQ5P/oiOwQ84P/GfXH3wR558Dvfe/wM373zD1YkvOH/6Ph11ZzjZep5HE/f58vZDHvb3cio3hbGSdM4V6BX8pEIXzbo33mD2tOnMnj6D2bNn88orr6iisXDeEmbPWsCc2QuYOWsO//7yVKYvWEJShpGA8BQOOvhgMGSjiw7j6MHtGMJdGWzJU4Is4Xb8rxFMQMz9jVkvVqPVOgqyfJXWRZLgxMtTkRZAswyiK3WIGU1SyGJDDqiuoqVOT0OFhqricLUBC/faSmmGF22V0VTl+ZGld8NUoseQkaJUnEOTH9F/4Qn1XRfU1qaorJlgbSbj9z9DNCI797nTWN5CT00b69/aSHZ6GRcvfcDdx9+Qmd/EqvX7sbB0YuceF/buP4blTieWLt/AilUWvLNqI1t37GPfQQeWv7OOJW+tZ6vlIXbuPMjbb69j/sJ3iEtI48svv+auBKFgAAAgAElEQVT7n/6AmmIjBQkayhM0VMVHKnalKCubEqI4b8pV4qXGuGDGKnPUjOGsKZmRilTOVaQwZDIwWleE1s0W520bcLXcyo63l7Pj7aXYrFtJhKMVuaHuZAQcIcnDhqLYAE7VmxhqruZsZz3njzcz2FzFYFstXq6OWG5dS3GOlv6OCkYH2hgb6OLa+dNoggNxcXBiy/rNzJ+1QJ01K98j0tuLel28Gm6KcrM+6YU5rVkfi3QI5rhAKiICqYoKpio2kPJYP4wRPvQWpP6LoBVPT6aW7vRoutKi6EyP4nhuAlMyAqwwaV2pSPVVu3TZFgS5bSE+eJ/6wQqPUYpEdaa36jIky1TUkXInLc4JZfvGN3A6tJlKYzx9HXnKHt5ZLxj4LDUBNxeGKSqWYPIkbFk+vFqffZyqzaDfnM5QWz6S+pUS5crpLiNN5TolrRZHqXQuvc25DHYUU54bof7c2e5CBIRTlxtF1LHdBB+2QAqE4l1U69UmRa44otrMi5f5ghXRHjuU41REQnJFEUakOCADvXYR6L5TbTuE6B3ms4+YABtyE30IPbILq5ULsFu7nCObV2K7bjl7Vi0ixtOOw7vXsuWtmdjtWk1GciCJWh+cXQ/g5e/Bum27yKpoV/zHm+IJef8Pig49+uhXnL/9c/rHPqN98DEtPfe4MPljRi//kIfv/4ZzI4+JCk8n2j+R+pIm7o3d4YPJ+3xy7Q6fXL6EEI1GTZlcM+czZkpX+n1Xyw28Pm0q82bMYub0GcyYMYOpU6fy2mszmD9nCfNmL2bebLmSzObV6TOY8vJUXL1CiEvKw8bBg4hIDXnpetLjg6jM0aiOSoaVDaXRav4gSDxhjdRkh6uEOJlJiCtYhHHSPeQkHmOwPp2arBAFJmot1yrEv5DYK41RNNXoqJEEulR3Iry3E+mzHWO6Ow3GUMwFfqrDa6nLVGloJ4eGFTSm99QFhkauUVhYSbQmGffAaMZufYB/VCabt9oQ5OZHc7GJ2hwTbZXt3Jr4gOHBGzg4BmG5y4W9BzzV2W/rzwEHf3bvP8b2PYfZsv0AW7Zbc9DODXtnX5yOhnDA3hM3z1DsnDyxP+xFYnIud+484+sff0tdaQU5cXHUpiRRFR+ODDAbtaHURPlxVtB0CRHUx4Vyriybk8VJDJcaOFWSyHhdNhdqc9RA0RgTiN/+nQQc2o/1e6tx3rYZV4v1OKx9Ex/L99C57qUzO5aWrDiVjN5pNtJRX06TuYT2ujIaqkpwsrfGcts6CrPjqS3PpKwwnbqqMowlRaSmppKalsWe3ft5c8lbLF+0nLUrVxNy9ChmTQRtiVHUJ4YqI5jAezvTEhgsTFGrUAHi1MZHKdOaKDvLNcH0FaWrXFWB4gjLoi9b++LkJjBYnMqURKdNpLhbkhfhSKcpTolmDLGO+LptIDXeQeVElGV4Ys7yUd1FRZbYucMUn0DWjBbrXsfVaQeF2WF0NWfS2ZxCXXkUIow605evpt9icRYZuFjU9cEH8LVZQ3NuDMNNecqTIIBdg8aNgY4i5SAVy7OKwhMCVm8Z/a0FmIviFGuirzET0W5IindSsL26xohRTAxjPZJFURqrOo8E372U6NwVs0JAN36OG9CF2pAc6aQ4FSIf93O3JFvvTXl+NGk6L+IjD+P9rw1I+DErAp12YbvpbTwOWBDudoiAI/tICD2Kz+Hd7Nv4BsHH9pOW5E+8xhMvb0fCokPUNSTN2KpkxpKxKRg4ycwUL8LYnZ8xdPn7dA8+or37LjX1F4iILCA700xxbiX5hlyCjxyjPjOf55euKtXmk3PD9JXk0GaI5npDMZersrnebGLAlMPGJfOYN/VV5s+apwrCa9NmMW3qTKa/No+5M5eyYNYy5s98XbWps+fM4/+9Mg2L7VZEROnVXT04OBS9VjwaReQnh1GdG0ltYaQadItoKingAAXRR9UJdtqEsFLVg8KciKShFyZ5UpcTRojDRvUAECm9dIXpiUepNsXQWp+shpsVBUEUGI6ph4+s4lvLIqktCqA4zUNdbxoqUzCXZSnpd1lFOUXFJtJTswgJjkaXlseF6w/xDEpk/4GjBLh6kREZreL+zjb3crZjkPrSRnyOBrJ65Rb27nfhgJM/B44EscfBnz0OvlgfCWCblRObd9pic8QXO+dgHF0j8Q5K4phfNLsPHWHbHlt27LbFysqB0/3DdNQ0kB0TjTk1Uc0IhkrTaEoKplbjr4aZIu+uiw/nZIFBeTta9aG0GUIZyNcyWJSk1qjhh3YSd8SeBDdnAqz2kurrSYaPG1EHd5B2dD9thmD6cqKoTQogJ9oPXbg/ppJcQsMCiI0KJiEugl07t7Jly7uUFaWgifDC28OZyspydCnpJKbnkJCWzS5rOzZtsmTtuxt5953VFBoMDJWXcK4sl5EGI2dqSzhbZWSk2sTlBpNSaw6ZCjlXXca5mgqGql58/VJTFSNmozpiPrtYX/Z/gjMRm00p8LYiz88ag8cezGn+NJVEKzdmTNAe1Tqacv2QwJnq/EAFvSnP8qMiO1DlP2TqvLHcvAz7gxvRx3vQ0ZiOuSxa3WmluxDdhSj3pFCM9hXSU5NIU1EkZQZfjlcaqM2Lpjg9SGkb8tKDGOo1qTyQ013FKnLwXG8pZ7tNnG4vpqVMT4MpgXy9D9k6L6oKYtW8QrI4hex0si6NtpIYOko1qkgk+u1TrxrvXQS7bFZvbNFXSOSAELlEOxHkvYeCtABqS+MxFUQj/w4hvvuJD3MkLsCeWC9bjMkRpIZ7EOvrRIS3PYYYH7RhLwqGMSua6NDD+PvaEBHpjYOzHRstrYhJK2fk1k95JKyKj//K2XvfMvbgF5y9/hOGL33O+fHPGDj1kGJjNwnaPCKCNKRodBQb0gi0tSXMzpYfXLvG3f7jHC/IpCfXwOXaQoYKkjhVmMStnlrKkqJZuWA2r8+azeyZc5g9az4zZs7llZenM/XV2cybtYxF895m0fxlzJ0lw845THttFtNnLSQwMJrAwEh8ff3RaWPIy9CSlRhMX4OYxrLpqzOognts3zvEH9tDRrADATZrVWGWWZRIumX7IR1cXWYIPtarifHYRW6ChyKMSSC1xBmKX0fWpuJWlTgI2aQ1l4ar01oRQU7SYfUwkS5SCOOBXnZUm7JVAQsPDCQkKJz84irGrj3APyIFa5ujRPmGEOx4mOCDNujcvYk8cgy3vYcIPOqL5ZY9rF27A2sHT/Y5+WPlEoSlvTeOvrFsP3iM9TsdOHQ4CEe3GLyDMvEKSsHdT8PK9ZYsfnMd23ba8NZb67Hctp+E8FgKkpIo1kaqoeBQeQb1ukCqov2UqlHI12IXP1mURmtKNMdztPRmx3O6OE19XUC3tXotIsmu0etI9fZU2gdZuRYFHqUhzpfTBXGcyI2mLjkIQ4gncSF+1JgrCAkLxN/Pi7DQAPbu3cbmzaupNmXi6WaLrY01JWWVJGbmU9tzkryqJsK1qQSHxbFn5342rdmAxs+PlgwDYo2Xh0pnQaranNQmxChitxC9ZZMiA04Z3NYa4lVCWWtaggolklcJIDplKqAmMYaquDBq4sKYUh/tQqHfAUKsVpEZZEd3aZyCwwS7bkQXfkANtCKC9pKR5ExBhqdaf4mLUBLMxa69y+JNbK3WYcyNVklUAsyVr4uKUp4+zaY4znUVcr4zj+FWcaMWqLgAEUVJkE9BZghF2WGUZIVxvClXeTOKknw5UZNGXtwxNZc41ZzHiYYsTjRlK/ZCfVmCYkeKAW2kvYi69GCasiPpMSXQVhhDnsaVlBBbSvXeSrNhCJehrT+VueIDiVTFQkjgkpWak+5HhTGGysJoNR+R7NaksMPE+dkReXQ/Wnc7Qmx3E+fpRMQxOxJDPQh2P4T97rUYs2IpL0kkMcEXy13r2Lx9I5t3WeMXm63k3pef/JlLT//C+NP/ZuzBLxm78w33PvyOyRs/or3zAsaSRtIMWRjiEtBFRBDn60uQowPWq1cxVFXFZ5cucqG2ikt1ZaoFbtWHK8VgfVo8frbWLJw2jUXzZG0668UGZNY8tQ2ZNnUWc2YvZMH8JSxc8AYLFyxh5qx5zJq9gJdfnomtrbPqLPx8g9FERZKcGEVmcjj1JgOddakKCSAziIxIJxXrWJURQk78UaXSlGIhZjFDlKP6f2rODFS0s7wED6X6FKGVhAdJhosKfjJGUZzmiSndg5JUV2oK/GgpE3ZIAIUpxxQZTTYvJTlR5KeEUlOkQx/lg6PVbkIDQmjpPc3Zq48I0eaybbcTezbvwNfmEInHXDBGhNGUnklHgZH+uhaC3P1ZNGcZVtbO2B4JwsY1FDv3CI74atht78e7Wx1JSK+nc+Ae/lFGvIOyOOwSzPK31rNr72EsttuxYvUuDh30wMczhOykFNpNBXQaUxlrMqqrhRTu0bpS9SHsLU5lpLYYoUhdaqzgQn05l5pqGW9p4qS5ilMN9Qw1NVKblkpeaChFocGUhvmpYlEVcYyezEh6c2PoNaaoGUV2cgK1VeVER0UQFRlObGQYB6ws2bJpBeXGTIL9j+Hq7EKluYlsYw1NJ0YoruvG2smL1e9tw2qXNQe2W+JutUfNWWT9KSY2SReTRDFTuD+VUS+OAuMkRHC8ME2h/msSwqjVhtKgk4iAMBUTIJCe6niJBoigVopFgs064uzWE3fYgmq9H/3CY8wOVLt0ETBpQq3Rxtrh52FBXNgBVSxEmddcnURE4CEsNy7D4cBGdJGuSISg4NMEeiLqTPlwNpdq1epT7rYymOwsj1fWcbnzSobpic4iVTAKUgIVos9l70rCnberziPYcQthR7apN6zQvIe7ipFwIckKqSnTIj6S+pxIgm03Eu5ogUnnQ27UEdLDHdQbWKID5OmXEHwQkSCna11JjXOlojBSbUDiIx0ICbSiwhRLVVEM2mBbRf0q1PsT7LwLhy1vs3v5XGxWL8V3nwU+1tvQh3nibL2Zne8tJtzLlrBAe44e24sg9Sx2bWHt1p24BOo4e/0/Gbr5Gy6//3fGHv63Yjp+INDeZ7/j9MgHtHWMUFXVSkm+Ue3FdZHhhB07RtQxN2zWr8fg7cud/n6utrUw0VDNYH46l2qNajKv8iIcHVk+bxHz5y5g6rSZzJm7UG0+pHt45dXpzJg+h/nzXmfhojeYv2Axs0XZOXOemvqvWbMFjcaAi7M7fj6+ZGfoyUqJxpgb+4JRUWtAaOqCTuypTKbDlKg6M1mFi7dDeBXZCW6kxRxWP9MY953E+VlTV6whK9GbsrwopKA3ViaqB0dxqjvBruvQh+xWxUL0OvUlIWhD9iHrazEKhvkfIEXjQaMxkShfB9zsrJXIqO/MJS7c/QRthpl1FjYsX/QmFm++jdPmTcQediQjIIgQ+8Mc3mmFwz5b3n7jXd5Y8h4WO+2wsvfB8pA7u2y82G7txWoLJxp7rvLokz/SefopYXHlbN5qx+69h9m131WFTK/bYo+PXyKB/rEUZuTSUVHEcVMW402lDJSkqlCes9VFdOYZaEjXMGQuoqc4gxOlBRw3FtGck09jfgndNY2MnTjFtTPnqc8roFKXSE2iRpGwmnWhdCSH0psTTa0+RIUeP5y4QEdDHRWlRiw2b2HpkmVsWL+W7RbrsNi0msJ8AxGhfnh6+GKu7SSrtJGO4SsY6/vYY+POilVbcHZwIdDZmWO7d9CVn64o3mPVRkXulhQyCRUSr4f4T4ZKMjlbnq38LMLGEEHZ2fLcF0Twijw1E5OH1LnyAnXGqkuYEmO7hmy//ZjiPeguiafLqEHnv1ep9GQ+IaE60ikkxzjg77YRMRPJk0We0FIsdm1+Exf7bfg4W6rgHRkeikVcmBMCa5Vi0WNOUUOwcNdtqmuR/A652wqNu7+98IUnJCMMU2oQGi8rtN77qUoLRuO5G13AATW0FL3G+eOlyrwkWLaS3FAK0/zV8M3LajWRztvJjzlKWrAt2dFHMCX7UKA9RsDhTbhar1BvbkPsYYxZwYjgSKC7bkc2qkCh4vxw0pO8leQ8V+9HToI3bvvXsW/1Qjy3ryVorwVBVlvVoDPa9RAeVps5uH45rlbriY86ijbeGzePQ9gcPsTabTvY5eiLROudvPqtCvMVwpOie3/yZ85M/oiT559xYvAWre2nqa5qJD8zm1xDCmEeHoS6urJr1Wrcdu7h6bkRfvX0MRdqzcgarCDIh4KwYC50dDB5+gxvLnyDeXMWKjHWzFnzmTN3kbqKvPzKa6rbkI5i/oIlLFy09P+KhYi1Vq5cT1iYhmRDBra2tmSlJ1OYrcMQ70tHVSrHa9M4YTag97NG73cQQ4CNmjNJp9FVlajUuWK6kyIsiELH7UtIi3YmVXOUgrQgkuOPUZIbph4oIqcvy/IhNeogpoxjNBqDVWfRWhGlwrKTYm3JTfchPOAg2YZAao06CtKjCfJ2o6u7j+NnJ1UGR3ppF+9usmHWjCW8uWAZW995D7utltht38PaN95h2dwlbFm3nQP7ndRm4/9NXcCcxat54x0LVm6wYpOlE6u32Cto0JPP/sCjz/+onLlb9xzD2t6P97bas3mPGw7usQRFphMSFEdBaiZVGXokWHi0Mo92Q6TSV5wuzlBP35LoALqM2dSkGzCnpdFeYmKwuZvR/nOMn53g6oUb3Lp0k7oiE+aUdOqS4hUUty0xmLbEIKXHqEuN4WJvG9fHRrhy8RIj50bp7uojTpOIk9MR9u3dybq1q8jM1KOJjSQoMJzy6jYyjQ10DF+lpGkAC6sjLHvrXY7YOaAJ8Md63WrF7+zMS1FX2N6cJLqy9XRkJyl2p2w9+guSGSxKpj8niQHRUmQkMGTMUUIsiS+U34sEvCM1TiEC+wozmNJXEElzegDmlADajXHqlKV60ZgfqtLIBLMmcwfJzUgKO6DStUXrLx86TbgjOzYtxcV2GwnhzkpNKVLfU125qliIx0BYEMYUfzUck4FZbW6IkoGLm1QiAKVTKM8OU+zLU43Z1GaF02FMoDE/kvIUP+rzIhhuz+NcT9ELME5bjhIMGbRHaas1qGJRbgigON5DRQpUZwQpVaF0FTHee3Das1yh6EUslJFwlPKCCNVZFGYFqWIRHe5Aqt4bF/sN+LruINB9t3LAhh/dj/OO1UTb7yV431ZVMFThsLFE5+tIcsARcjS+5KaGEh7mjJ3jTg672Sv4zbYDbrSeeszA1Z8p6I0QvYXyNHLnW4Ymfszg6KcMnX+fvv5JGhp6MBaVU1FShiFWS3xQELtWv4fNZgs6ioz84vFTvrx0mV89eMClxgYenh7mmyfPGO8/w4rFb7Ng7mK+99I0pk6bpQqCdBDSWUx9dYa6fkihkLPo9WVMF6PZzIV873vTiYpKIDwiFm9vXzLSk4mL9MWUr6W9MoUT9RmUJfniZrmcWNedqlhYr5utGJ2i4BRMoYQIpUQ5UpUdQlKIjWJf1BRraKtJU5J5iXasNcUpFmplXoDqJKrzfBA1sFgIJLSotTKWVnOc2rCEBx1ApzmGuSyZksIkigpzGbt8nePnr3H2xsckZDexapMDc+avYvnSNaxcvpaVS99lzdvr2brBkjWrt/DmsvdYs86SbTsPMf/1lbw8/XVenbmUWQtXs3DZZlZtOEjP8F3uPv81z7+GMH0lu20C2ecQhM3RGDwjMvAOzyA0JpPgwBiK0jKoy0pRAqiLFTn0GKKVvmLYmKVCg/PCAmjMz+Fcdw9Xhse4PnKFO5fvc3X8LuMXbjN+8Q63rz+lu74TU6J4PaKojQqkPtKLuhgfha6rTkng+rlh7kzeYPTcuIoOuHz5JrdvP2Zk9JLaeKzf8B7pGclotXGEhMSoYlFY3UX3uRuUNp/EwspJPQAO7duPNsifPavfJtbFnpLoQErCvTFF+FAVF4opJpDu3BTF3KxLCKFOG6gw/0LwFt6FYAAbddEv2J2aYEX5FnObmMwkpGhKd1YoTamBNOdE0FaioTYnjIbicI6bE+msilOWY+ETiKBKOo32ilgkulB8GAnRzuzZ9jb2Vhsoy42htSpZxdWJrFsStIe7ChQ8pb8hk+PVyRyvklVcvPrwN5clUJYbpnB4VXnCkojiXHsh8sHvLInjeLmO6tQApZXob0hVxUI8C/L31ldpKckPUcKhsvQgQp23EeG6TSWWia9EuBVyx06OsFeehaIUHyXpFty/mMVEjlxeFEV8tCPe7jvx8dhFgMc+JTCLCLAlXeuNxteekMO78bBcg/uWVXhtew9v0Vg47SHYYQdxHgdpNRmIDXfGyXEbnl527LTaxgbLnazYYoWx+SKnb/6XyrW48hxGH/6e4Zs/4/yNnzMw+gVjEqwzeIf+gcvU1XRirmwkJSEFfWw8uzdu5sje/UQd8+DLG7f59fvP+a/7T/npnYf8+NZ9Ppq8zcTgKOveXsvrC5bz8kszePWVWcycMY/58xYjM4uXX5muOo3/LRQLFr6BdB9z573OtNdmqzfXDsu9pKVloEuMIybCl762Mnob85SuQgbQmmO7SQ92pETrSUaEI71VevrMBhUDkKU5Sla8q9JXSOEQYZykoteZtKQmuqOPc0UpQdN9VCi2XDuq831pLBUF8IuYB8E2dtcl0lStoTgvDH9vKwL87YiK8aP/1CCXbj6g6+w12oZv4uRn4K119ixcvp0V7+3lvQ0HWLXWirXr9rFuw162bDvEbisnVq3ZzlsrN7N5mzULl6xm+qzlvDx1Ca+/acG7m+w4OfY+T3/4Z97/+p9UdU2yea8XNi7RKh7ANShZzTckTDrIP4zSjAyaMlORVeJQnp7jhmhaE8NVTqhZp8Wo1THaN8jda/e4c+0JVy4/4trk+0xMfsD4lRfn+s1njJ6+RG1WLj15mZzMTqYvTUNrUiQmTRj9tTU8uX6Py6NXmZi4x4XxO0xcecjlyQfcuvs+3T0nWLt+HWkZBvSGZMLD46huOE6xuZeeM9epaD7J1l22rFq5Hlc7R+oL8iiMDaMsLlSlkUnOqbhJpVuQYiCcCrGfi3nseK6O/gLpPvTqnCrN4kRhqjoDBS+uJsK2EA7G+epipkTsXUHEwTXkRxxRH2Z5UoS5WyhVp1CtRI0pCWJiEJNUMQnNVdPtqgT08cfYuWU5Dvs30lCWTGdtmioWEkIsH2y5ipzrNnKus0SpLXNinNXV4ExHvpJmS2p5X3MO8kQS8ExNXiQyp4g4YkG5zhv/Q2sId9lCfX6Y6kbkex5vzSQ/yx9fr+0KhpMadQTH7UvR+lqhDzpEtNdulWsR47sXfbidcpcKKzRFc0Th3KqKI5XEWzoMEZUV5YaSleJPbmowDtZrkGIhw7YcXSChLvsIsbNEVJxRjnuIctpLarAz/o7bifI8QHFaBLERLuzd8y7evoex3Ludd7dsZo3lQYzNYwr5dvbe7xR5euTBd4zc/TWnJ/6T81e/4eK1rzlx6gGd3eNUVnVjrmpHp03FoDWwc5MFjvsO4LzbiomeAb59/IxfPf6Yb+485YvJu3x89T7vX73PzvU7WDTnDV55eaY6M6bPVwNNUW6KT0SKg1xDpFBIZyHXFOk8pMNYunSlUiyGhUaRpEsgOtyPDH0YafFeNJkS6DWnqYiGnkoDHSadGji3GeNUZIBwQfSh9pSmBqhowpZyMY6JBkOnZkn6OBdK88OV5PtFaFSMEmIJ3kB4rp1mjXp/ifS7rVoMZVqqy+LIzgwlNNyZgJBjjF6ZZOzmQ4auPKbr3B32OUezbJ0Di97eqzqM9ZburLY4wpotDmy2dGLbHmd27HNm6TubWbFmOyvf24bFjoNKlDVj9gpc3GPZuNON+t6rPPj+X7n1xV84MfEZO22C2GblzSHXaPYfDsXBIwIP/0jcjhyjPDOLhrRkhcs7U2CgSx9Jc2Ik/YXZlMSJtqeTO1cec+3qB1yefMaVm58xef1zLl75mPGrzxmdeMq1259y69oTOkzlnDIVMZSfxpnCDPU9GjIzuDN6mYc3n3B18iGXLj9m4uoTrt18xqWJh9y595yO7gFWrVmLITWZtIx0wiITMDf2kV/ZwfFzN6hu6lOd1Dtvrsb7yFG6K00M175Yj57ITf6/mYPMK8QQJl2RXKPkawLcGZGZixSPghT1eykeimeRY1AFoicrWflgpGBOKfK0Imrfu0Q7bqG3Mon+hnQ1l5CgH2Our6IjNZvjlHckTWOvErTNJWGK5hwdas/W9Ys5ar9DvcmkUxBsv1JvduWrIWdnlQFzTiR1uZFqcClPfgmqSY9xoe3/o+qto7u+07xvdqpQ3CkUSmnRIAkEQgjE3d3df3F3d/dAIISE4BIlIUISPLi0pd7pTqfTme10d3b2WXvu+9zn9Zzrw8ye+/nje5LSQyUh1/eS9/v1bhC1ZyGVReGUZwdRkuKNh8k2wuz2caoslgCzHUQ57acs0Z0LR3OUe/VMVz69XfkU5vkRF2VFTW6gKhQ12QHKoyCXj3A3PeIDTShIdEW4FdJZCMlL+BliGJMOQ/5a8kolw6KiMExdZNwddTE7shkfNwMFuMnQeFKeEqLMYyWxfqQGO5Ec6kR+SqDSV3i5HsbJXh9bOwNsHY0xtjJi214dNmnrk1nVqxiOkjY28PDfGHv2XwhrU7B6Y3d/pW/sOy70PaP3/G3qG85Q39BDWloROZlFGOgaIABWN1NrztW28e3UPX47/ZCf77/k5wef8vOTV/zw+HOsDpmxfNFK3pu3FCkUSxav5v01G1m6ZI26eixYsILlK95XxUIKhlxDpFhId7F23UbMzG0wN7PG1dmF9KQYctIiyU0PUkyP1sp4zh3Lp7s5k+7GDLV7ktS53BhHJEC5tTASP6vdeFhuV6rPk83pKg6gUK5O5dFqudlSHaNyYY9WR9JRE0F9vo86v3fURCkjmXiMRPrdXhulTq3lxdHEJfiQnhXPyNQMY/eeMXjrGb1D99C3CmHtZhNWbzJku54ruw4H8JG2Czt0ndA97IbuYTj24S8AACAASURBVBdVMDZrGaiCsV/fAt0DFqrzWPuBDlkFR9E+5EHl0VFmv5UskP+m794fsHCLR8/EF3vvJFwD0/AISSY4KpkA70AqMjI4mp1Oa3w4I1W59GREK9aDODqrUvOYHrzD7TtfMTT+GQPjX6gA5olb3zM69SVjN79k4uYXjEw8496t51xqP8bl2gquluVxpSyfntJyrnac5tXDV9wYm2Vi8iljk8+4Ljb5mRfcmHrO7bsv6T5zlW0795CYnEBBUSFJqTm0nThPdfsZpXqtb+3GxMSOrZ9o4WRmRVFsNLXxEYqN0RDpy/HUaEXeqgr1oS4ygOoQL2olKDnUiwZNsFJslgR7Uh3mrc7C9RE+KpGsJsxfMTjrI0NUipmkls1pi3Qi18WAFPfDnGtKV/fzSH99kjXm+HrsorYylLICXyL89EiNNFNt44mmeGorIokIsVTFwtVWDzcbbUWVEp6BsAtkDBHaVVNJNC0lGk7VJFOZ7MOpmkS6a5MUcl/0FGe7itUyTPiWp1uzyY91IzfCgd6aFIqiHZXop+94AdKNCMFJWI9CykpLdCI33UMZmGR0kpCcslQvBG4jM7Qs30SNKIh/+W8SN6X4FgQWK4/kWOQkulCVH0JJVgCFWf5kJnthba6FldkO3B0Pkh7jqZSNTYUSqOyNo9FOnKz2UlUaT2CgJQZHtuLhaY61jQF2jmbs0tvDZp09fLL/CC4R+QzM/pH++39BuouRx/+OmMgEqzd6+xeGJ/+RK0Ofc+b8fWpqL1BX30thUQslRfUc2n8YK0Mzgl08acgs5NnwDX66/4Lfzszy+3tP+f7uI35+/opQN19WLV6tisOqletZvWqD8josX7ZWFYv33lumCsPf9xZSOKRYSNGQ4uHs5IGJkTkmRwyJiwrhVEcNx1vz1YLyZIucQIVg5kuWLCwz/VVEZXq4Ne3FkWqvFOmqT5ibviq+gkcUvUS+nKPTPNT3qa1ao1ym4jCVoOW6PG9lF2gqClSdhXiSjtaEq0ArMZ/lpPkTGuLA0eNNPHjxGTMPP2P07nNOXbmBrpEHKz8yYN1WE3YZSPRgMB/ruKNzyAcD00COWPijb+KuCsaKtdvUzmLHTgN27TZm8zYDiipOsUvPlYauKe5/LRmq/8atV/9JYFwlB039cPBJxTM0B4/gFDSJuYQFhlOVlcWxnAxVLK6WpNCbG0NTUgSdpcWcahD16EsmZ76hf+IrLlz/ir6p75i493sm7v7AtekvuT7zBWNTL3l0/xWDXac5X1WhPCYXykvpKK7mwY1HPLrzivHrT1RnMjHzGWPTz5iYesbU9AtVLM5fGmbz9p1oYqOpa6ilvqmd0+cGae26xNGeq9S1dmFmZse2j7crSE9J/Otioc6gCXJxSeZkVpxyjrYlRr5OMpP/h/QYTuemKIyeAIDlr9UyM1WjOBc92SmMNlQqcK+iauWnM6fMy5gCbxOa0wM425SutBFCcQ4LPEhclBFhQYcI8dMjMlCfhrJgVSyON8Yp/HtBfgi6e9bh7nCIijwhOMcrg5FcS2QEaRSidpqvGkWuHCvg8tF8RrrLGOgsoiDOnbIMf9IT3EnSOFFXouFqT4XSU/Q2ZXFFtBVNkq1ZqiTh/afKFFQ2OsCEuBALIvyNqCkMU0VCFYucIISzmRBgovYVYiiryvZX4UFVOQEqtiA9yladUAVIK6dUkX5LMSnJ9FHL2bxMX5ztdXBx0MXGbBe2prvUOa8qPwp7k13s2LSQIwc+xtvTBFPz3bh6GOPgbMSOnR+yQ3sLW7W1+HjPHrboGWHqFcfggz8x+OCvTLz836qzuDb7F67f/RfVWQyMfc/AtS85d/EJDY391NZdpKLyJA31XViYOuBgZo+buR31GQXc6LnA9zOz/PHBM36894jf3p3l18++IC0kjNVLVqu9xdr3P2Ld2k2qs5DCIYVCzFFSIGQEkeIgj4wiMp7Ir1uY22JmbIWjjQOZKXFUlaTRVp+jxGlCDMtP9SYxzEZ9nyRDJTXM5vXXNtZZFXTpFgVyLONkeU6g+n7Eh5pTlO71uoCUhilcgZgPj1aEq4Kh8dEj0HGn2ou1VYRxojmGo3XRquuTk2tZQQIFBRmcu9zPgxffcuP+C073TaB7xJFla/fw4VZDDpoEcsA4jE07ndHW98XYKhwLp2jM7II5YuHNll1HWLRiE6vXbWXzNj3e/2AXqVl17D7gwMkLd7n3+f/D2ONfufPFf1LafBVD23DMXeNxCcpR3M3U7ErCgyJVZ9GalawAu5eEJ5EbTVOGhq7qKgbPjHBr6gsmpr7jwvBnXJn4nqHbv+fard8xeut7Rma+YuL211yfesWjh98yfmmQy81tDLY0caa6jkvHz/Ns9mumb7xUhWJs+nNGp178rbN4xvTN59y8/ZyrA+Oqs4iOiaCqppzIqFha2k+RXVzHsdNXKK09ymETK7Z9shk/Z0d66iu51FypzGOXqvMYaS1jqL6QgfpiBoS90VJNX/1rxL/g/q/VFqvkMuF0ypn178xO4XP2VRZwuTxPPaLsnJPjeZiGBA+6axJVboSAYEJ9D5Cb6khXewIVRf40VoapzNNjNVHKXqwgJm1ppKd5o621klB/S062ZNNYFq0wajX5fkprUVccpvwcwqzoO1nC4MlSrh7LU5eOY6WxSoAld/nkKEdFze5py+PSiVL6usq4erKUyyeKlQVdaFs1eUKFdqY+P4yqrEBSQq0VTzM5wJSWgjAacoJUmpZIjgviXRS5SVSGIl+WXNScOCf1SKCRRBU2FoerfYaEFwnRWmIKS3KD8PMwIDnWjZKcCDWKBHoaqeWnn5shdma71Zk4LNCW4CA7AoMcVArZ3v072KO7iy17drBZV4fNB45g4BDC5Zs/KLS/pFpJROHstzByR8Jz/6BQ//3DX3H2wmNaWkZoaR2msrqXtvZLBPrHYGvqgL2RNS35Zdy5NMCjq0N8NTnDnx4/55upGUZOHCfU0YHVi5YjpjEpEPKsWL4O6Szmzl2iuov5C5b+/wqFaC2kUEh3sWH9x7g6eaIJiyIxOpRkjT+xwTIeZpCb6KGKxKmGdE5UJan9hCTQyYJT43EI50Mf016sQUKQRRErBSMj1kE9pRmeSgVcle1NUZKjcipLsajP98PLarPKyhWfkOD1ZARpq4tWL6m6omhCvG2wNjtCclouwpu49+xLRmceYOnox4p1WugctEPP0BsDkzA27XDkoEkoxjbRWDrHYuoYjr65Nzv3W7LuY22Wvf8xH2zUYunKjWzfaYCWthknese49/xP3Hj0R6af/JEzAw84bB2MiVMMvtGlRCRWkZRRgSYykdrCQppz0lQi1+XaTE4UxlGTEUtXcys3x4Sq9Q3Xb3zH2YEXDN38Pddn/4lrd37k2u0fuH77t4ze/o7rt77j1p2vuDf1iDMtHVxuO8bZxqPcHLnPk4e/ZWbmS8anP2f81heMzbxkfOYpN6Yfc//eZ9y7+ynDw5Ps3ruPkLBAjp9sJzsnj9ajnZTWtHFhYJKqpk4MzWzQ2rqNIHdnioSMVZFLVXwo5dG+yiQmQUJNCeGKxtWRk6TCiWo1AdRG+SAMi5pwPyUW60hPRBLL/q7YFPyeBB4J8q89U3YWsU4qhEdyHKQtD/LcT7C3rsL2C5hXUrRlydlUEqRaR0k272pK4ER7JqmJ7uzXXkuQjxnHGzMQFLzEBQoAR0m9m1KUCOpoVTzDpysZPlVKfVYAboYSs2ZH/8kyhk7XkBruRHaMB2c7iuhtzVOYt1MtOco81tmcoURYkn6VEGihNBu9DenEuR/GXvcDCjSOSLhyfXYgcd5HkDZZikVRkqciP8nitLk4irJ0b6W3MNm7khg/Q7XrKE3zUtJ1YUVKALIoCaXLyUryoSQzjMq8aAozg9GE2JIc6Ux2gi/+ToaEeVvi5WyIk/0RgoPdMTE3YMee7WzevZ2t+3TQOmLCEecQzk1+xa0vJR8T7n8Nj76D+1/8LyZmf+HqyNeqszhz/hGtrWN0dE5R19RH+4lBUpJLsTJxwt3KhUttnTweGuNh3zDf37zLk4F+TpUUcrGuip76at5fspwVy1YrSfeShSte29IXr2TuvEW8O3ehEmL9vbuQDuPvxUJ+TVSenm6+BPkEkBoTga3hXrxtDtAtBr9jhZTEeVCZ7EtFkg8+Zlo05cj2PoPcKHsKYlypTA9Q1n4R6EkuiOyDhJIuzt7qnNfYxQAHLdJCjJE4CMEwSiJcRYaHylKVhfnx5ni1FxNNTmVWCK6WBzm0bxd5eWU0d/Ry69FLHn32FRn5laz7aBcbtxxg6aodbNhkxI49TugZh3DELlp1BmauGvQt/NihZ8XGHQdYsf4TPvhoK8tWrlUy90+2atPU1sPs0++59/h3PPn8nzh79TYf7zZXI4qTTxquPqkEhmUQHZGktC9lqXEUxQfRnBdLdaaGgtRELl8YZHzyc0YmvmF47Cv6R17RP/0DV278lsFbPzJ67yeu3fnp9cdbv2Ns5lvu3nlF37lhTrd1MXphhCd3v2Zm6hVjN14xOv2K6zOfM3brU6ZuPWVy6iETY/e5NfOEiYnb7N23n5DwAE52d3DixAlqahuprG2j62y/+hoZmlizffMWgtxdqUiN52RZDqVRflRE+lAV6atOnyLxro0JoacwQ+WuCm+jJSH0f+TfTQkRnJKgo7/9/RNZiRzPjKczO0mdTU+X5jLn3NFMFTeXGmOHr7sugR66nGiKU4tMxd+si+VkXazKNz1RE01PU4Kidx9tTCE92RPdPe8TGWyN/FAL86ClPELxLkSYJZJv2Vt0N2eoa8Zgd6nScUS6HKA82Ztzzdn0dZZTkR5CUpAdJ2ozOFGbpmIBhAsZ6WuK7DLkJJuf6EFurKsiNtWl+St5d1agFfkRdqpgyOJUQCwyhsi2XnD/gvGXQiFaD1EbijjLy1pL7TKk6xCalpCoBSorLlRxuQod68COFRhpryc7zoe64lgqC6NJ07iRrnHDx1aPoqRgksPdcbEywMvDhiOGB9iju/t1sdi7mx36h9G18FDp4LLUvP0lKqPz1qv/xfSzf2Pk9k/0jX3L0Ng3XO57SUv7OMc6Z6hvvcaxrjGqarqxsfDEycyJxoIK+o91MXXmAveuXlWhurcvnuHbm+Ocaahmy/oNLF+6QpnFFry3WOkrFsxfqgqFFAzpIGT0kKuILDWlWMijriQr1nJY3xhvV3eCvVzxczIjXWTIdWk0ZIVgo72WYAttckNsMd+5gtQAC4XRO1mbSFNBJMlhNopW9nflrhQLiQAQxubx6mhVGFyNNpAba6P+DLWWhqqC8fdi0VgSTHvda52FhDy1lMQSF+hCsiaS8+f7Ka5qYebBUx5+9oqaxnYWL/+AeQvfZ/mqrWzYqI++oT+mDrFYe6Vh6pKAgV04epYB7Dpkx8adB1m5YSvL13zAug83sfGjj9n40WZyc0sZuX5HEcVHJ5/hG5LKuo8PsFPXDjPbcNx8kgkMScPPJ5KCrDzqSwqoL8qkoSyHquJcysuqGZ95zsDk14zf+ZmRyW/VGVwYomdHvqRfRpHZPyn40diDX5T7+Pq9H5m5973aQxxtOc3E6D1m73zD9M2vGZv+iuu3vuH67S+Yuv+Kuw8+4+7dZ1y+OMr4yB0mJ26js1dXFYv2jmZGR0epqKylsqaZ6vqjtBw9jZGRFTs2bycmMJBzLXVcaarkYlU+58uyFIFcEP8SfnyhPA8B9wipW06ifcK3aChTQq2+2hKVXiahyRcr8lVg8lh7nQpTlt8nxrM5AtGN8DfA301XcQiE9XC+I53exgSVUCapYvLUZErAcaz6vLkkjMrcEGLCbVWxiIl0QBZiwr4UbJrAcaRYnO3M4WRrGsUZ3mrEEQnx0eJIjpdp6O8oIjfKidRAG6ozQ0gJtiUvxp3MCCcqMoK4cKyIxiKNcppmapwoS/OlrVSjNvCi2KyIc6M1O5jsECvF6hT6tJxPhWvhZroNw90riPY2pDo3WI0whcme6qOMIbKrkH2G8C1EoSrMDUkck8LkbqGN3raVHNZ6n8qsCFUsako11BZHU50fRUqIE5Fu5vhaH8LVXA9fd2sMDXXZvO0j9uzXYed+bbbo7ucjHWNyai8w8fQ/lNxbdBZCyDo3+g3nR7/k4uhX9I99zaX+57Qfn+JE7yyNJyZp6ZzkePcEbi6RmB+2w83MgfqcIkZ6epm5eJlHQ0M8vz7M1dYGZi6dxVB3H8sWLVYczoXzFzF37nvMfXcBb7/zHqLklMIg1w95ZNEpC061s1i2hsWLVrBLSxsLE1OsTQwoSovkVH3262KRHkSw5R6iHA6QGWSlVLUCLRLPiGTIdtanqnxZ4YBU5Aer5bGocsWRLOOFFIS6PF9KU13U+HGsMlLR1iUqsjzDSxUVGXmba2Npq41TRT031h03K30unumm52wfg+N3uf/ylSoWpVV1vPveUt5b9D5au4+gvd+G3bqO6FkEY+6RrB4jJw0GNmHsN/Fiy15TVq7fxrKVHzB33nzWrl3Lrt3a7NDawydbd/Px1n1o6Rix4RNdtu0xwdDCG2NLf+VG9fFPxNU1kNLiCs50n6Snq4MzvT0cP9HN2Ss3GLn1LZenf6Bv+kfGbv7E4MS3HL/4SIUqC7xHnmv3f2X0wb+ojyP3/siNR3/g5qPfc3lwlsmbXzB9+3umbv/A+J3fMjn7AxOz3ygW6IMnr3j48CXD/VP0XRrj2tAUe/fp4RfgTduxJqampmhqbKOhoYOWth5aWk5ibGTFzq27SQyL4GhxAR25qfQWpamF5fnibOUPOZosoUFxtKsl52vhVUtSFN15GVRHBiujWKMmUGWtVof5UhXiz9nCbGojQqkJC6QpKoQ56bHW5CY5I/qD2GBT5du42JFBT30cp+tjVHE4UaNRgqxTDfGcbU5GAWiygwj2NlFjSFiQpbqxC1X7zNE0TrUl0duRroqFQFvFk9HbmsGp+mTlN7jcnqM8HR5GWwmw3kd5kh9thTH01mdRluhLq3gU6rM4Xh5PdoSD6kDGztSoi0qw7V6iXPSpS/OloyhSychLEtzIi3ZQYqzyNF+8rXfjabmTkjSf18rCkijaK+NU8LEQqOUpSnZXGgHZV0gimSxLK3PDiPW1xsdyP9Ee5mREuFBfIsSneBqrEsiIcSU93BlfqwOY62zC8sBWgrxsMTPZz67dW9DatQ0t3T3sOHCAddsPYOuXTv/tXzh/449cuvlPXL0jf4h+oX/md2p7fm74M85deULT8XE6zz2koXOGmmMTnDx3B1//VKzM3LEzsqOttJapS33c6R/k7kC/yoWY6Onk06kxgj09WPTefBYvXKSYFkL5loLxfxcL6SJk7Pj7VUQ6DRlBBI6jr3eY/TramBrso7Eik+M16ZyoTuR0bSolce6Kf3qsWIOcpAX5L5oKCSI6VpusBFjBPkeQc2lpTgCVef6K5H28RqOKhOwrZFchcu+6fH+aS0JoK49UX28ZV8Ua0FwjX9tYRKTXUBiNi7U+3aeOc23yDlMPX3Hz8UtmX35GRm6hykZZtupDpaMwE1aFqQ87DVzZbeSDgW0UVp6pWLglcdg6lF37bXn/w10sW7mBxUtWsHLlSnT27UVn7wE2fLSNdR9qsXr9LjZu1WffIQcMzDzRPezE/sNOOLhGYGvvTUZmHt3d3XR2nVRXiLqWHoanvmDo1o8M3f8zg/d+YXD6d4ze+ZmTV59zeeZH+u7+k/p7I7N/UcVi/PFflXJ39OE/cePpn7nz6V+YevwzE3f+UT2T939k+tFP3Hj4HdOPvuDOo0+ZnX3O3ZvPOHd6QBULvYOH8fJxp7mtnomJCdrbjtPc3MnFy9dpO9qLqbFcQ3YQ5RekOKHVceE0xocprL+EBB1Ni1UFQZLH5IRaG+GvdhQNmhBF/6oIC1BnVElCa4oJUdefJk24AgK3JcTSGhdFZ0occ7obExjoKVa5ltIKqvAXUWg2J6mc087aGOSbLwh3sacL1i7e35j6gigSwx3Zu2s1UWG2HGtK5Vh9jNp1SLEQjNrxpkTk1l6Q6kF6tLVKWRfE/7VTpfTUpNBeHE1psh9VGcE050XRkheF04GNeBzaTEdeFP7GWjju20CpxlXBctoLo6jL9FdXD+kihK8gZieRdpcne5IRYUN6uC114mJN91PFork0WqWeyWlPJOry9pNORxae4nyVa4g8qlPyM8fFcBcOh7SUPb0g0Ze6sngqS6OpKo1UJ96SVH803uY4G+0iwsNC7S6sLQ4ozsCWrR+xbc82tu7bx3qtg+wx8uHqzT8x+vi/FeFbkrnlrdN360flQJVT26XhFzQcH+PomfvUdExTd2JaLcwCQnKwtvDGydyV5rJ6pvqGuT00wtTly1xqb1MA2QcjgzSUlbB88SKWLF7I4kUL/gbAma/cp8LjFAHW37UVcg35e3fxd1fqAV19Duruw9rcgILMCJoq4mmreO3pyYiypTDRg7qCMDR+hsjCWr6fMrLFhVrh536Q2HBrtesRB7EUC1lu5sXbq7FVgM9yHm0pC1GFQgxo8ohfREDJwulsrIqjoTIW2Ws1l8eTqPGhpq6SS9emmHr8Bfc+/YrHX3xDek4B78xfyuJVG1i1YTv6pm5Yu0Vh4hyBjokve439MLTXYOWagoVjPHpHvNi604g1a7eo7mr1mrWqq9h30JCtuw/yiZYBW/eYslvfSe059h5xQ9fIDUvHMDyDkjC19iQ+OYeTPWfo6j1PQ3s3XWfHGL/7I8O3fuLc2HcqGOnyxO8Uyf3k4Bd0XfuaizM/M3j3V4bu/qLiIMZm/4XRB78y9PDPjD79C+Mv/pWh+39k5N7PTD35MxMP/sCNRz8x+eh7Zh5/zc3Z56pYTE88UMViYuIuh43McfVyo6GplsnJKY53nKKxsZOrg1M0HzuDiYUzWz7ZTnxYOCery+mpLOJUSaaKJJAxQ9LGxNshz4WKQpVWJo5S8YIM1pZyvixXPTKC9NeVqhFEQpSHmyrV+HGxsoiBhkrmDB7PoS7Tl5xIO/VDd7YxhbONSZxvTeFUQ5wif8sMKm+FpuJgYn0PIwTuvHhP4kLs0NNZR2yEnTJnyewvkJPOhlgq8nyoKZIFWJSiJ0n+pdibB7uLOdOSQWWqN+1lMVzpLKE2O4z6rDAqkvzwOLyFEEsdzlWnoXHQI8hsFwXhDpyqSFD7DpGklyV5qISxGE8D6rIC1DlPQCyirZDRozjVm0yNIzJ6FGf40lAapc66UjBEkCVvNKE8iWBL5YUUhyFFpTTVH9uDn2C+5wP8bQ+oHJPa8lgaauKproiitiyKhFBrMiKdiPGxIMD5CPbmOoQFOODqbM7hI/vZtmsLW7T3sG2/Iau3HCG98gpiVR959B/03f1nBmd/VaG9t1/9J3c+/SsXhp9z9PQ00mU0nLypnovXPsc/NA8LM2/c7f1oq2phun+Uu9euc3doiJGebk5VVzBxvpfrVy7w0furWLN8CcsWLWTJosWvR5F5C5VHZP6CJcqNunKVKDlfm8qkaMjVZNnS1ezZpY2poQFGBnvw9zJThq7cFA/1NROCWXaCq/o8KtCIvFR3EiNt8HbRVWI2iU2oLYtWbmOJUZCvpYx1wjmVZeaxygh1Im0vlz1GJK1lEWo/VlcYpAqGFB1xD9eVaxARWGOZKEm9qG2q4+LoNCP3X3Dj8Qsefv4VReXVzF24lOVrN7Fx2z427TbE2CEYK68ErLySMHGOR88yAlP7ROzc0zG3icTc0o9VazYrcLHsa7R26rD3gAl79MzZrG3KHgM3DpgHctAyBD2LIKzcYnH2T8E7LB0Le3+lt+gfnebi0CT91x8xPPM1l8a+RQrEuYkfuDzzE5en/kDvtR/o6P+CUyPfcWH6D1yZ+aPKmpWgKQE3S7GQ7/vw47+op+/eHxm4+wf1whi99yPjs7/j+v2vmX70FVN3n3HvwUvO9g6qZ2bmIeYWtji5ONLUUs/MzC3OnrtMXcMJzl8ap7qxCzMrVzZv2k5WQiLHK+V0Wk9XSS7tmfGcyElUMF4xkgljQxgVp/IzVMap0LNEDn4iK0F5XU4XZau/V6MJpSE2gtroUORzkaU3SmdxrT2XQOMteB/ZRKKXARdaUjnfmsrp5kRONcWrYtFSEkxbcQjSFQhzMT/OlbL0QEK9jdDdvUr9AavNDyPURY8Ae20FypUrSket5nX2ZV0cgsMTM5j4ReQPlbgWxU8wdLqKurwIRZe+3FFCR0UCpYleHCuNoSLJm7aCSHpqk/7H5NZRGk13TTzZ4VZo3PXI1zj+jwhLdhGi1pR/vrAgRechilJ5BESrZMnVcerfLdoKeQT7Jm86lXVaEEpOpAOZYa/fqFJk6is0VJdFUiWqz7IopTStyQ3H7vBWDHU2cGD3OhI0ntjbGmBjZ6j0Ftv37mGbzkE+2KrPAbMw9YYZuP2vjDz6LyZf/G+mX/6/TDz9F86NfE579yQ9l+9yduAJ7T23OH72HkOT3xAQUoCDXQh+7uF01HXwYHyax2MT3OkfYLjrJO35+ZxpqOXh6BBe1mYsfusNBcJZvmiZAuGI/+PteQt4b9Filq9eg5Cylq9Yxeq/FYqVyzeogiFW6OAAb3IyoynJj8LTaT9+Lgfwtt+rYhzlLCpSbukcJEzK3XYPaTFO6oe7uSKGo7WJrwttujfJkdYEOGuruEIpDFIkjpVEKChRcZyTekFI9yfEMhHJyZ6oXv4ZjakK0RjqZ01QkAfFlZUcP3OVoZuPmXrykodffkVxdS3LVq9j6ZpNfLJTH60D1uw2csPQNRbboDws/XKwDSjA0j0TO48svPyz0T3gwIJF61mxYgObPtrOnt0H2LffFG09G/YYuKgicdAqnINWkWpBauWVjIO/+EPisHIOwSswgaDoTE5fnWHs/u+UjmJ49lcG7v9FwZev3vxFKXIvXP+Ri5O/5+KNn+gd/S0S9SCFKHOQNgAAIABJREFUZOD2n9QjXYYgFYfu/5PimvTf/5nBez8zdO/3jN7/geHbX3JdwpDufMrY9BPGbzxWQVCnuq4wO/sSN1cvHB3sFBjnzq3b3Ji6Td/QtMqIPXb8IjZW7mz9SIvMuBSKklI5VlJMuSaC0ogASkO8lEmsITqAsmB3BcSpjw5CFJr10a9PozKyyLn0WEoMkpheFRag+Bc1UWFUR4dRpQmnKTWROYNNmaS6HSLcciflMU5caErmdEMCXY1xyJn0RJ2GhgJ/6iWRvCRMkbmFti3UKk2QJXo67xPia0xikDVuRlvwtdRSO42z7Wnq7Crof0knE7OR7C1ErFWY4UXvsWxFw7rSVapOZq1l8Zw/VkRGtKO67wskVgQ/auTJC1b7jqPlGkqTXMmPscfXYhsZIebKCSnGMekqZKyQIiQ/+ALekSIhJzk5C0tqloix5Ncl11R4DOU5/jRWiLksVL3xRAXqY71TxQyoM3CVhurSMCVAa6gU8GyUSnpvKIrE1XI3rlY6WBpupyA7Enc3E+wcjNiycxM7tHey99ARNm7bz8LV2hTW9XPt3r9y7f6/c/3Rf3Dn1f9Re4uGrkk6z9/h3NATLo9+ztHTtzl+ZpbhG98TGVuNrW04/t4autt7mB2b4sn4JPeHBhk4cVxZok+WlXD78lk6q0rYsHgBqxYsZPmC5WpxKYvNRctWsmjZcpaskIuI+ERWs2b1etas/pAVy9YritaHazeQlRpPS10ejdXJii0S6W9ClJ+ZKox1RZEKR1CWHUBBqpfy8YiXp7UqjuO1SbSXxypgspjKApz24m61lew4ewVmbi8Jpz7dRxHYyuJcCbHXUaNjXrwzpemvOz6B5JTmBRMf5UB4iCOJSTE0tXdw4sIg124/Zfrpp9z99DPOXOlj9QcbWb1hGxu36qFj6MSuI+4ctI9ShcLSNxdr/0Kcg8twCy7hsFkQb81bz/yFH7B+/VY+3LAFre267NezZK++PQZWIRyyicTIMVE9Fu6p2Ppk4BSQqWTfVk6hOHlrsPfScGbgPtfv/57xh78w+fSvKp195M6fmHr4F27c/4WZh//MwI0flaNYuo7ekW/pu/nz3wrFrwzf+zMjs/+sfu/k839jePYX+u/8RP/d3zN0+zvG7n7D4MRjhiZmuT7xUJnJerr7OHXqMlcuD2N0xBgHG2sFxpmZmub5i1fck33O/S+YufVMXW50tPRoq2nldFsnPU2tHCsWKFQmbVnptGbI+TOFzpxU5OohS8/e3DTOFWWp0GQJRr5UlqcEWaLavFwqQqxC+mrKFJ7vfGUJl2rKmdOU4k1tvBvFYTY0pHrTXRFNT22cGkGkWIjxR0jMQvqWVC/xYLSWauhuzSY60EIVC3GfNhZGI05EkVyLS7Uq10fpMeQ0K0nqAtUVoKvY1mWHIT/U8mYSI1l+so8KRT5zrFCRvKXVlzi9lHAb4gJN1A94tagwwyzVadTPdrdauMm/S0RZ0s2Upni+lnfnh6n/vqMVceqjnE9FedhYEK50FyJPlhElWdypiS4qhUykxjKaSO6IpKsLq0Ps1VIgFEWrPFrZ2uXXpV0uSPEmKsCcUF8z5TqNjXTDzdUYa9vD7Ni1SWkuduzew4ZNu5i/bLNSHEr72jf1Ezef/6dqZVtPz9B5aZbeoZcKfS/8i9YzD+i89FwtzeJT27GwCSc4IIlzXZe5f/11Z/Hg2jCDnR205GRxurqcydMnmB24RLCjPQt/8xtWL135mrkpqWSLlqvRQ+A3y1a9z5Lla9SiU5SeK5etY83ytaxZsZLEmHDqKjJUsWivTVIvgpKMQHWJEoyhLIrla1abH0pHTZKS8MvXqb1Co4jetUK6yvBBEskyNDbkJTrRUhym9DsSRCTJZRonXaqS3BGEgIQSJQaJu9dFBTvJOCNL8trqHOqa6zlx5iJHzw7QP/OEqSefcfvFS+49fY72fn1VLD7cqou2gQM6xh7oWYdi6pGKjX8+1n55OAQUYuWZrsxhsryUzNe16z9h69Y97Nx5QDE6D5m4o28RpEYXG88sbH1ysPPNxt4vC3u/FLwjsrDzisI9OAmv8HTOXpulu/8+xy/cprljhAtX7jE8OMtQ3z1Ghh9z9epDrgw8ZfLmP9J//TsuXPuGy2M/MnTrF8Ye/jvD9/9F7TEmn/8705/+FyMP/4W+23+k7+ZPDNz6gWu3v2NSOovpR9yaecTYyDSd7d0017VSV1mPraUVpkcOUVaUz/TUJLMPnjD7+AuevviBh0+/xssngr17D3P10jCPbj/l3uRd7o7dVpb5qYEJZgauc/PqMBdb2uksLKC7KFf5PiRESBSbkpAuI0mPpKWnx9OZ/jrHtb+6GBFqCVqvIT6SOcfyQ8kKNCPUaicpXoc5XhTKxeYU5S6VpLLORg3l2W4I7Uhs6nIakzAZMQ7JG0h39wpC/U3JjnWhsyYJeftL9khphvvrE2pbOqcFptuYSnNRuDq7yZs/xt8IjZ8xZTkhapxpLI9Tn2cluBEbYqk8G5pAU0I8DxLlb0i07xH8HXVUkpksYkWZmRPriMuRTTjobyBNMHoZvrSWRFMrqL4Ub0oTPalM9cXHYifhzgcpiHcjXIpFlIM6xSq5ePlru3parCNOFjtUFGN0iAXJcU7KCVlT/noU+XsQUXN5LLXFgqHzIcTPTOWGHDm4GQlJNrfQY9uOD9m9Zzvbtm1TWobFSzewaOU2qlr61HLs8thXtHVP03P5PpdGX3B54mvOT3zLxckfaDn7WOWJDN/6mYTMDmwdNYQEJnOm8yL3x2/ycHRMXUOunerkWGE+w8fbuXvxNLcu9DByuguz/boqoUxFA8xfrGhLq1euYcWKVYqWJReRFSs+YN3ajaxesY51q9ayeulSHCwNKc2LIT3eUxVDKYoVmcEUJnvRXilh2ClqD1SVE4Sfwz6lnhXRm3wP5HsqoVDiw5GiIUDfuvxA1V3KCFKR4Ir7oQ8JNN+uEsxyImzxttIi1PUgEV6HSY60VfLy2EhXqqryaOnooPPiII3d/fTdfMaNp58z+fARD158SnBENGs3bOVjrYN8vNuY/eY+HLaPxNglESuvLOz88rDxycHYOYbD1oFYOAawav1m5s5fwvqNm9m55wAHDWw5LL/POpQj9rGYu6QiBUMKjIV7Mkfsw7D1isHQzg9Hv1hcQ1M4N/KA3qFZcsqP4xeYTGVREx01x+ht6aKzsYua4ha6j13lzsxXzNz8gRs3/8DI9B+RvNqBW7/Sf/tXBu78M9cfSWf5bwzc/kUVkuuzf2b68Z8Zv/OdMo6JTX28b4grJ7tpKCyhMiuX5soKbE2NsTI6TGVZIcNDA2rJ2T80qUaRmXsvcfUMQWefEVcujfBo9lMe3P2U29NPuTH2kInrD9QzMz7LiYYOCmPjKZZzaEQATTFBivxVEe73OuEsJkTh8xqig6gI8UZs6iLWqooKVHuLOZ0VGnJCLUn2OkxDmg+Xm1M515DImabXO4vOlliqi3xoqgjlaHWUAuFIdyDsAtmI7929nORYF/W2EQFUS3GEEjs1FAcpK7so+drLJJskRYFSJIfi6skSzrblIDLwlqpEXGz2Kqq2h6MuyVH2NJRpEBrW8aZU8pLdcLfRItRdT10tZJSQYiOZFaLEFPqW0LRkzyBeBdl1NOaGkuRvTqC1YPn2k+xnTlVKAFVp/mRGOJASakOUl6Ead5oqYslMcicq2Jz4SHvVDudl+OPvfUSlqFfI8rMmXl1UpPVuLNVQnBNIaKAZIUGWeHkYYmiwjQA/e/bs+Zi9e7ehvWcH2zdvUm/ttas3sGDBGkzMPbh5/zuuXHtM55lJLvbPcmnwMd19j7k4/o1S/zV23+XExWdKtJWY3o61fQRR4Zl0tp7i1sg4969dY/rSxb91Fhnc6O1i9tIZ7l3q5d7Vi5xurCXQ2YF927awefUK3l+0gNULF7B8oSw+l6tzqTA5hc25ZtX7bPxgPWtXrOCgznbqylPJTvEmKdwWe8OPifO3UAT1pqIopEuTR7oBY+3VZEbaU5TooQhmdblBqmCIGEv0N/LI57LgzI20IsZNlxQfA6oT3dVIImR3CSbyMN+h4MniVBaIUk5mJDX1ZXSdv0JX3yT1PUN0XJlk7OFLxmcfcf/5M8pr6lmyYj079xqzXddSLSgPWYdh5pKAtVcGNr5ZWHqlYu4ej5V7FFYuAUrBKVRzGcm2797LQUNbDhq7YWAZioF1NCbOyVh6ZGDjmYG9bzo2HvG4Badi6hSMR2gqHhHp9E+/5NqdLzh+eoT0tBLKskroqqyhu7KS0/WNXDzWxZnWU5w/fpnr/bPcvvWP3Hv4F0Zu/Zmrk3/iyvSvXL39FzWCTj77b8Yf/FV5hMbv/JHhiS/pH7hH74kLXOzopK+9mYv1FZyrKeVUZbESWTmZHsLkoA5tjdWc7+1meHiYc+f6ONVzVdnZPbyj2LXHgCtXxng4+ykPZz/nxvRTRiYfMzT+RD3iaG2u76Q2p4S2rEy6slLoyUpQfpHjQsTKS6a7MI0zxZkqDqC3KEPxOXtKsugsTONCXSlz5K0v9CN5A5woiaSvPZszDQK++dslpCaSijxvpeGXUFsxicmi8ExHnsrZMDy4gfhoOyXSEcGOPHL1OFYTTU683evYgKoYhMJ95USB4nEOdJcr+ffouTqF+ZerSm6yt4LwyoxcnR+mfjjl1ClLS2F5Kp1GY4qSbUtOqvg91Gkv1lmBeWUxWZcVpIqFFI0kXzPMd6/GRvsD4t2NaUgPISfciVCHg3hZ7MLNbAchbvoUpPmoQhEdYkVrXQoNVQkU54fi72eEt5cBMRHWahyRZC4ZQdpqEslJ8yUp0Q2NxgkHez1iNB6YmO5FW/sTVSx0dXagtWUj2zauZ92y5axZvlr5NXz8ovHw1uDln0hCchnZBS20nRrj8vWX9E99hYwmvX1PmHnwB3KLO3F1iyYhJpuu1pOMnr/E5MWLjJ/p4VJbM/XpyapYPLp6nmfDV3g8dJVr3R1caKunp6GMzDBfbPbv5ND2Teht38bmDz5k7jvzmTd30WvAr8jElyxm5ZKFfLhmCTnJwQqaLFxTC70PSAi0UvSykhQf1YWJH0cQAtGehqpzE4GcjIGFCa6qoytN8/ibICuChsJgpd6M8dLD32IL1Slu6kUk9PjMUCvkiiU8DBllEoItSIvzoLG+iIbWRs4OTdJz7R71Z8ZpODPCtXvPVbF4+tlnHOs8qc6nG7foomfqjs4RDw6YBGDpkqh+2C09UhBhlrFzFDYeEZjauaO1Zy/z5r/HwsWL2Km9D31j6Sy8lHnM2CFeFQspGKZOidj5iEU9m5D4Uuy8YwmKKyQwvoRLk8+5PPGc7stT6mQZHxaLxAQ0ZabSkJHCiZISeuoaON/eTWdDN1cvzHC17ylXrn3N4PQvDN35KyOz/8HU8//DrU//Dzce/VX5gwZGXnHlyn3OdvVxuukoFxtrGWwqV8YvyUu9WFPIheYKPKwOY6qvTVtTJZrocPLz8+nqOsfg8Aw373yKl69GMTgHBm7w+OHn3LnzXLlXr914ztXxl/RPfsbw5AuaGrs5XtfOxYZGBmpKVADylep8zlbkcrYsmyu1ciItV5JvKRIRVkZ4HNQm1MqY1pxU5gj6/dzRbBVBJxoGYS9eaMtQnEXxhDSUhVCc6Y5Ic1tKQ9UJ7ERdoqJAu9nsZv+elaTGOXOyLvV/7Ocna+OVWk9+v4Qgh7m+fvsLWOdMSxZ9XaXKTXrpeJHC/BemBnC6JZeqbKETBalszSYpGvJ5tr8yhUm7W5zkTmqoNSK8kv2IZKWK07Qmww8hUAtjoSDahSCbvaT7WxNirUtusBPd5Wkq6NbfUgenQ5txPLyFKC9jwtyPUJYTpDokiTVorklCMiwqizWUFUXg4X6QiCALxdtoq0lWGgRhddpZ7cbf3xQ3jyMK1uLqZoKrmwU7d25U2Hb9/Tsx1tPm8N7t7PlkAxtXrWDp/Pm889Y83nhjAXN+s5B589fyztzVLF3xMVo6JirLwsE9isi4EjLzmnBwDEZ792G8nf0419HNcO8ZdTKVfcWpihKas9O5daGXFyN9PL92lafXrjLbf5bRzgYmuhrpLU9VAbpZAa7EeDphoa/P3Dfe4Tf/8DZvvfUOc+fO5Z2332TeW7/B3uIIdaUptNemKL2JpMIJtFjk9cXJ3pSm+ij+iOx/ihO9kPxZQSVmRdkh/hqN7xGyNLaqWMiJvaEwUHUWeRobUgIMKUt0pljjQKynvgIpV6f7UpUZoHYgdQXhNFenUVtbTEdPL2dH7nJq5BGtV+5S2TXM8L3nXL/3gAfPnnHxah8r3v+QeYvXsVPXCkPrEAxtIjB3ilfdhYwRJi4xHLYLVMRrSR8LCgjkw3VrlA5FW2cf23cdYK+BvXKpilTc3C0JU7dkjBxjsXBLwC0omwBNMVYuMQTFlhKZ1sD56y+4OvMlnZdvcn36GceOdRPhH4C3jSUh9jYkeXtytKCAoa5uTjd3UlPYSFZaPQPDn9N3/bcMzPzC4O1/ZfjuvzJ860+KZXJ1+DMVLNV3flz9AJ+preVMeS59VVlcKE7geHoErRnRNOXEY3lwF3q7N1NfU8qxY+0MDo1yqrePwZFbTN99gZtXqCoWw8NTPHrwiju3XzA+/VIViIEbX3Bl7FP6Rp/S2XWVjvp22vJylGjraPJrmrdY1yXaQBSdXXnpKge1NDIU408+Qm/DWsy0tlORnMCciyfyVTSdLBAFRVeRLtDWJKXSE42ESHKr83yVMUiyLYUVIc7PSG9DLPQ/Qn/vGpXBISfP4+UxqmBIsZA/MOI+FV2Gs9FH6m0iBi8BqAipWyzn7eVxNBVpyIn1pDIzmKMViUjbe7YlR3EgJfi4tSRSZVLYH1yvlpkFMS7kRjlSFOem9hGvC0UgzfnhlCR4kBZsjYvBJwRYCcMykcb0cCrj/alKCCDe0xxX4x342++nKNmXhpIYsuNf70jqi6NorxZDVCrN1Sk01SRRlBdCsK+x2snIxUcyXR2s9iDQGx8/M+yd9XFyPYKdowGe3rbs278Dbe1tHDqwCz8Xa5xN9THS2YKRzjY2rl7GsoXvqYyPxYtWMXeuWMiX88Zv5qng3jn/IB/fY85vFr3+OGcu774xj90fb+dy5ymmLl5irLebyy0NChB7tCCHhwOXeTYywKsbIzwevsiDvh5mLx3n+rFSzpXEcSwtmIaEEFJ8XLE9bMDcN97inXfm8vY7c1XM4eJF77Fs4TysTfQoL4hVxVL4FXkJblRnhyrmSF6cGL/8X+94coKRTkNQhlK8S1I9lefG1WyLir7Mi3ekItNTyb3FByKS79osbxrz/Al10sHmwBqlkanO8ic/3k2paiWBrrUum/qGKrov93Nu/BEnhh/TPvCQqlPXuDBxn+knz7n/5AkD14bZorVHFYu1m/ajb+aPrUcyNu4pSrlp5ZGElWc8xg6BmFi5YW/nTHp8LA6mhqxfuYx9e7X5eNtulq7ZhoB6LZ3iMHWORToSKRryOPtl4hmah6l9FKFxlWgyW5CA5r6Zr+m4fIf+G08Zu/mYk1296GhpcURLC4MtH5Ma6EdpYhIpoRFE+obTUtvFzZvfcO/xPzN1/58ZnP6TchzPPPyVu4//xOyTH3ny+Huunh6gtaSK9vxsOnISVUZqob8NiU6mhFodxsNMn31bNqC/dwe1NeWcO3+Rc5cH6Tw9QP/ofW4+eIWLVxjaew0ZHb2t3KoPZr9k4sZLBkaf0Tf2GVevv+DK0ANO9wzSXNlIU14utYnhdGRG05EWrYC8EhnQU5jFQHMjx/PzFDIwzMkZlyNG+Fhac679KHM6m9JI0zgo+7ePnbYKB5ZrRWdLKiLVljOjaPlF/CQxddLqi9tQZlpbwy0Y6KxRc25xvAcnK+OU1V3GGhFwyZKzIT+IrCgbVYQkdrCrIZmelnQVenz+aB5tZfGEuhzBav+HFCf60NdZyun6dCXtluIjT7CdtmJsSg5IocZFhSJr3AxUcRDdh/zhE/u0zNFZkY7E+5iQFeZIWYIPhdGepAfakxfhRnGcj/KfiPhK42tGqOdh4kMtXzsnqxPVKCVGtmO1qTSUvf7haa5NpqIoUjlR89NfE7Iiw52wsTuAp485oRGu2DsbKRSctZ0pO3d+gtnhA6RGBuBna4zV/u1Y6e3AxdyATe+vYPH81wVDxgHxZsyf9x7vvv0Ob775Nu++M58335rH22+9x4J3F/LOnDcUj3PswgWmLpxl6myPmmmbMlPob2/i0/FrfDk9zvPRfh4NneNxfw83e+oYbsmlJz+K0wUxhFkeZNvSeSx68zcsmDuPt99+l3fnL2DBovksWbqAFUsXsH3TGpqqM+hozqRWeKhl0YhStblUQ2NxlFJ0imhNRFoCM5Kur6n4tdAqJ9aepDAzsmLt1Mm0rjBA7bakw0gIPEJVlhd1eX6qu7TWX6uW0oXJ7qRF2tFenai6mYaqLCXE6h0Yp3fsKV1jn3Fq/FNaL81w6cYDZp6+4O6jR/QNDWJkZqks5+s26bJN2woThyhsvVORQmHjlYyFuwYzez+s7dxJiI6ju7GRE5WlHNj6Cfo6e9i8bRdL3/+EtRsPoG/sj6VrHJbuiUoqLkXD1iMVJ98MrFziCIuvwi+yhHPXntN/8zvaL93hyvTnKpogLD6Td+YtYdm781n1zjuY6+riYWGBrYEh+7bs4pMPtqOrY46rZyIB4cVkFPZwrOcm7Sev03LsCrUNXVSWNxEbEkOomydF8RrqMxIoiPTFSU8L/c0b2P3hGsqy0wkP8mPnts1UVpZz9Pgp2jrPUV53SnUOMw++xtErEr0jdursem/2C+7e+5KZm68Ym3j5P3i/geG79Pb20ymn1ZYWehur6a7Mp7+5lPMV2VyqL6GnsgSNuxu+toJHsMTCwAzLwxY4WDqSmZTJnKQIG+WLEOGNLPAkfCfY5zCSVSlwWzmHidZBttiFUU60ZIcpH0dtTiRG2uswPbABZ9NtVKX4caoijlPVCepkVpbuTm2BP8cqotUjV5LTLemqUEhm5pn2LHrbspUfID7AkhCXQ9Rmh6iuQhaUHWUaNRpJcHJWuA2lCW5UpfmQ4G2Mr+UupFhICJGc4eQtJ8WiNjeEysxANWvX5YQrKXlOhCt+lvvwMN6lCkVKqB0ZUc6UZgapZaWEJZ1qSlULvOrsYCTNvT4/UhUMWb42VSeq0Ofi7FCykvxIjvHCxFAL/wA7zCz3ob3/I/Ye2IxvsDuOLtbs3rUNSyN9MmNCiHS3xuHQTix1txDgZI6BzjZWLZqvCsayJctRPo5332buu28yb+47vP3227z55pvq47tvvsW8f/iNGh+mr1xidqif25fOcampllPlRdy5dJbPJkb4dHKE52MDPBw8y+yVE0yequZqfRbnK1OojPFm03tzWDRnDvN+M4f58xbw7tz3eGvuPObNn8viJe+xZuUSdu/YQFVxglJTysJXriEiPBPtixQM8dWI5Lu+UMRr0UqEJQvmVhUg5KVUm0J8l4zUptIQ6osClfO0viAA+XNQnuFBUogpGv/D6qolknvRbYhxr7U2g/raAo6d7Obi9bv0XH/OidHP6Bx9TsvFaS6O32fqwRPGb9+if3gI/SPG7NTW56Otenyy04QjNmGYOsdg5hKLhYtGLTYdPcNwdvIiLTqGlpwc2nIz8bE0Rnf7VuXg3LJLDy1tc3butVejjKljtBpBrD1TsfdKx8U/CzvXBCLjKzGyCcc7skh1Fyf7Z7kw8YLzY49Yt+0g7y5awyrx3CxYyNolS9m/XQv9XTps3/AJi+cu4Y05C5jzD8uY8+Zq3pn/Ecvf38O7C9fzD28tUePom2/MVbqY7Rs24WxqgquZIQY7t7Jx6QKWvfs2C99+E19PDyLCQ9HasYWyshKa2o6RVVhNTHIZl4Zmuf3oexw8o9A77MT4jafcu/8Vsw++4dzZ6+TnNZCWXklcQj4aTTphoTGE+oUS4edPelQksd6uKvNEMlmLIgIJc7Rj5wcfcnDXfvT2HEJr636OGFizfv121qz5hDmJIeYUpXioheX5zkJlCIoNt6KqOJwgbwN13tR4G5LoZUSSpxEpXqZUpwbSVBCDzaHNWBz4kEDH/WSH2VOscXrtKq2IVq2oLETFWyIGNFU0qjRKSSl4O4HP9LRkqrd5ZrTc7BM53ZxFfX64Avc2FYZRkuxGXqwD6eGW5EbbqiT0BF8jghz3EutlSIyPEQK7kdSzhoJw9QZMCLYk2tdYjTcy4iT4W+NspIXZvg8oTvFT44ds/OWqcao9S4UiySlYFrMJAWY4HtpElMcRZZVvqUhQewphdZRmhZIQ6UJOajC+Hqa4OBuis3cTRuba7Du0DSMLffQO6aCjrYWLrXxNNapYSMaIi+EeAhyMMdDZyobVS1m9fAnz3p3L0qVLee+9ubzx1m946503eWfuu7z1ztvqeeett5n7xhuY7N/P2MVzPLw2+D/FYuhoIy9H+/l88hqf3Rjl2cQgj4bP8qDvJNO9jVxqyOVCUxEO+rtZ9Js5LHrnTd5+8y3e+ltXMXfBfNVZLF40j8UL3uWj9UupLklUsutGIbxXxKi4yJbS19cfWTqLUrOlMhb5XGTz4hMR2bYUDPkohjxx71Zke1GZ4610NvKxKNVNgXCSQi2UrkXk4221Ceo5KnkytZlUVOUrbcXF8YecufEFp6e+UcWi8fw4PUM3mH74lMm7d7g82M+WnTvZ8PF29h2wwMDUgwPGPhww9UXfIoBDFn4csvDCyMIFk8NmxPj6URUXS5UmkiQfNw7t3M6+ffvZd8gcfUMXdA+5qoKx75Anh63CsHCOw8Y9CXvvFKydowiOLmTXQXus3WNIKjxK29kbjN77hsq2C7y5+EPeXfj+a57pmnUsfm8RKxYtY+X85Syeu1gVi7lvL2Leu8t4+93l6nl3/irenrsl5lJRAAAgAElEQVT0NfJw/hIVBDXv3fdYsmChUt+uWbKIpXPnsWLREuRlsnzZatau/YAd27eyfctHNNVXERYWxoYPP2GXthGXB+5y68G3yK5L39CVyemX3J/9mhfPfyAnq4JVyzby/qqPFElt1dI1LFu4XOlw1i1bTaiPPyEuLpypLKUmLpzyuGiC7BzYtu6T/4+rt4yy+zzPvZXYsWXhkIZnNMzMzMzMe8/MHtrDzMysATHLYlm2JFuWZZbl2DHbcZwmaVI4zepJ2zhJ6az3nNM2+b3rfiZKe/rhWXvYkjzP9b/hAjwd/XCy88XFORRXtwisbLywtvVm18mlVvW0F8ejK6fGOL3ZS1NNIiuzjcp49chsE901KdSk+aFJ9KI2JZDTU22cnOkmJ9qT1DBHChO9KEvwVEa7YkYjQcWnV5qVK/jpZb2i/UqG6vxAqbKzE/9LkYrL00mYoHJ5jy3IlqVLDTUXhyqZ6S5UwjOZk8jb010FzPUW012TRF9dKvN9FYogJvt9te+fE2u2NmT2IL/QoiCVlLOp7ipq8iNoLI1DvCTFJq6xIo6liZ0QHElQk+xOUcR2VYv03J/R5nwubAxxcrWXM0cG1Gxjur+a1posFcRTV5VBVXkaDY1FNLSUUFCeil+IhwKLwABvasoLmR/soL08h7L4QMoSgqgvSCHSxxlHaxMS4yKxsTZnt1QVe3fz7HPPsOvpp3jq2Wd4evezO2Dx7PfY/fR3CPPx5sH1KwosPrxzk4cXTvP+jUv8+OFdfvHeQ3707gM+fe02H927zA9un+HhuWVub01xcnYIG4PdPLtrF/v27swpvvvMs+zdd4B9B/YrkNq753sc3PMMhy32M9av49h6t8p9lQpTqoqFwRrVlsi/qVSgctEnesqYHqhQ1nnLE1pmB0pYHKlADIRERCbVpJgfiVWBbMS25uqVPkgMkiWFbqA9T5n5ihO4tHhrq8Msrc5x/d4b3H3vR1x/9+dcfecXXHr9h5y995j7H3zJw/d/wKvvvM3dB/dx9/Xlmb2G2Nj54uGboIKHJCBIVKa+oRn4hqUSFJZIkHcQZcmprLW3KspyZ0k+kT5u+Pj44RsSo77X2T0Bd99UPPwz8Q0vIjK1ltR8YW12kJbXQFFVJ3ae0WSWNVPVPMaZW28rKXmhtovvPmfBfkNrDhiKY7opxuJtesCYQwZmGB84hOE+Y/bu3tk8SQ7t/gPiMbJfpcfJ2wcPGCsrAQGLA/v2K8AwMjBk/94D6nMi/rO0suPAAQMszE3xdLFjc22WWk2F+honJz/u3X+fV17/mOQMDWGRObz9zte89/gbvvnRL5kcXcHa1AlbcycsjWywMbXFzsIO04OmWJqYM9DVx5GZObVZu76+zLWtbeqLK3C2csHexgszUzfMLbwxMfPAwtpXWRPukhDcq0KcOjrAtRPDXDs5omjQuiqxl8tSbMv+xnRV8ksy1fZgvVpDzrRXKbCQ6qKhJFbxGTpLY5kWJej4ThkqvAzRB4iF2taUjoaSUDJjbFV/q4ZhIuSa0dNQHotkhywOa1UkgKxGhfwlAcwTHdksDBSrKkMAY7glW2VsSs8sR1ihYmAj61VZtcrPk/J2pKuU6UEtw+3FykSnpzFHkb0Wx3WKjbkyXa9mMqfWOzm/0cPZ1W7Or/dyerkL0bn0NeQgLEapRgRsZK7SWpXOkekOJgbqKCmMo64hj6rqDMq1GQSHe6oBp6xN6yoKWRvtpaUkk7K4IBV72FmZR7SvC3ZmBsRGBePibIexyUEFFM/t3cP3ntv9J8CQCuPpp7/Ls0/tItTbi9duXuPTh/cVU/O9G5f55N4tfvTwDj97749VxWu3+eL+VT564RSvHJ/llVPL6EuzeW7XLp7b/Qy79zynfv4zu59VICHq1P37dquqQsDCzPB7NOtyFe16aqCS0a4iNDmh6v9ra3WyEs81VsZSkOpJQ2Wc+vcT/Y0k1UmFeGxer0Ri4lUh8YanllvUg0Jaku3FJoY7cpjoLaajIUWJziQ0+ehaFxurPayujbG2fYRbDx5z9/FPufHoF1x998+5+ubXXHv9I+68/SF333yXh4/f4+7rD7BzcWGvgQn7D1pje9gf78BEVYIHRWbjH5amktIjooVZHEJ6aCiXpie4s7rIXGujAovIqBhcvIOVxZ5PQCb+obkERRQQElOsIg4jEkqJS6tU2pBynVQZzaSXNDGyeIaLLz7izhuf4RmQoJihBw6YK39TiY8UjxCZQcnwet9eY5XdIhm0u3fvUaHUBw4cUBsoaT0FABSA7DPk4EFDVWGKxYCAhVQUAjzy8+QYGZlgccgIN3szjiyO01pfxYE9z+Ll6c/du2/w4I0PyMqrJCwyQ5nrfPDhn/P1V3/L8MAqxgecsDbzxPTgYUwNbDl00AKj/SbEhEcz3DfE1OAQi8NDLAwMsr24Sm2FDl/vCGVy7OoRjeXhQCxs/bGyC+SQlSe7ZE16bbuPe+cnVQzAle0BBRhiSDLaU0hvSyZieLsxUa8CgJa7qugpT0afH09GqAspEU7IRVwfqmOlr4pjk/WcWWxWPausW2f7CtWQa15k6g2p5MbZM9aeo4amUhUIlVgcl8Rjc1CMVIZ2Ni9ShSwNlqvvXRkpZ3FAdvr5aq8vXhRyxJRXDGyk/BX6uLQ3AgYSnbcw2aCYgV2N2bTWptFSk8x4b5kqf8UhXIa36nWjW7UiF7cGuHxsmHObAyqlvbEigZGOEsU3qEwPpCo1QOWFLA3XM9VfS01lKqUl8bS0lZKYEkhElA8RUf6EBnnSXq9hfayPnspCKhLCqE6Npr08jxC3wzhaGmJrZYSjowWxcWEctrPiqae+86cq4+lnnlIXWtaazz39HWKDA3l46zqfvf4q379zi0c3L/P5/Rf55s37fP3WPT558CIfvXyVD26d4vXT81xf7OXWkXECHczZ99QOWDz9zPfYvedZ9ux9hn3PPc2B577HvmefVsfwuWcw2L2LRm2mCocWhqq+KkGtldfGGxXle3m8DqkwpaLQlUWruZY4pIsr2hPQFlWpkLFOLP6nW5aAhQBFU1UU/W3ZyjNFgEJIbuJ3ur0+yOLyKJunT3Dt/nu88PaPufX4L3nh/b/i5rvfcPOtT7n9xvvce/cxr773LhduXcPS0QF7ZzccHX1xdAjAzSOUgKB4/AIT8A2OxzcsnvCoeOIioihLSWKjq53TQ70MaMqI8HKnq7uXoOgUYpPKiEqoIDqxnMjEMuUMLmStsNh8giIz8QlKwN0/hpDYPKLSKzj/4iNF+z5z7SH7jB0xMLJV0QviSrZ/n6FyIxM1rwj4hGav3MlMLNi//6AChz179rBv3z71voDIk/PsM3t3wEMZGO2Ah3zuyc+Q7zczNcLZ3pTp0U6G+9sU4S8wIJSXX32H+w/fI6e4muCwVF5741Pee/+nfPzp33Dx+Tfp6lphcfEiA30rtLaM0dzUT6u+l77uEc6eusjW2jY9zW201DbS3zVIZ/sQTc1DlFd1kl3QgHiGaOp61anUtrPr1rF+Liy3sNZfgrA5bx4dQKqNS9v9XD07plyMevUZipAjVGohNiX7WqpkrvQgRxJD7RHT3cGGXAbrMtT2QqoIKUMlF1XkypOdOUy25SgK8EhzJutjUkFUK7GRrNC6alKZ6SlTRrxC2RZgODJezfpIBUv9xcx25TGqT2OsOZ35niIFIpJdIYNN+SUVirEwO0VpKvb1p7cH1GDy1PaQWgcuz+hprk5ibqRagYVoQcTB6/Rmt7ICPLHaqbQupzf6EFcsyeocH6hQuSaSlNZZmUhFkjetxXEsDeioyI5guE/L0FAN1bWZNDYXEZvgT4i0IsFeDHY0sTU1RHdFAfXpcTRmJiiwCHS2xu2wKc725oqPkZ+fSnJcFObGBux55ikO7t2thp37du9c5ue+s4vMuBjeevGWqiwELD4QEtbDu/zZu6/x2cM7vH/vOo9vX+D7V7d548QMLy71sNpWhvn3dqnK4qldu3jqu7t4+uldPPPdXaotMdz9FE7Wlvi4OBHg4UpWUjhDXRpFY5fKrL4kiunuCrZn2xTdW1pEARFp4Trq05VuRiz0xAdEqkAR4AlL9+xKm5pNCWCI6lQsC2pLQlgYrVS/R5IktyUM3JV2JoeqWJhuZWyqhzNXr6hB5u1HP+Xme3/B9Xd/xrU3v+Dqax9w/sX7XHn5FV564yHb509j5+6Cg4s7vr6R+PlE4eEWrARifn5RBIXF4xMciU9giPLoqC3IZaG5gbmGGloKswn38aCmvglbF39CIvOJjK8kMqWCiNQywhMKCY7KUoHKweHJyPENTsTBMwpd5wwvP/4ZV1/7nI7xTZ46eJgDRjYYGVlisN9kx9Jwn6FqNSSt3uqwA5a29irZXgKrn7QcxoamyBE2rQDC3j0H1fdIW7J3r4DGATX0lujJJ9kuBobGGBkZYG9vwUBvC5sbKywszdM3PM7d197jjcefk1fWgJN3DDfvfcjbH/xCmQS/9cHf8OGX3/L+Z3/P9z/9FW89/gUv3P2Q8xdeYXxsjdWVU3R1jDI7tcxg3yhlJbVExWQSG1eAj38SAcFpePvFq9Do6Ngs4hPz2HXreB8jjcnUZ/uw3FPIC8eHuLLdp8Di0vFBld4laV4TXcVqY9BXn0l+rDtNBbGkBTuREGqPEJoWBjRqdSlKQ/nFEZMTSS6TXxwZbqr09Pkmjohj0kwtMsuQiy7rOEkvF5GSAIbs7mXdOtqSRUtpKN1VsYi8ea6zgI0RDUendKpyOTHfrIRMIliSX0xRl0qvrYRQR3pUPyyJaUPdpcqgRezfRBwmFdOpjQ7ObndzerOTs5s9aisj/AJZpbbUpSuA2VhpV7Tu0yu9nF7sZrA2i8nmIs4u9LI2rmdruUeV0dOTespKE6jVFRAa5kFooAdjvS2cWZ5mUl9Da14qLQVpdFTk4+dggYOFgXpKODmZk5MVR0V+mmLnGe7Zxe7v7OLg3u+q173f3cXuXbsoTonnvTsv8PH9O8jM4vMHd/ny4ctqqPnR/Rd4/8413rx8gjfOrfDK9ij3N0eYqs0iJ9yN/PggYoM9SY4KJDHSj5ykMKoLU+mRXNPJAdZmR9hanGBzboC1aRlmtilSXFdtBtV5kSyPNHBquUfNk1Ynm2ivTVU6nkbR9AxXsyUOZPOtahMllnsC3jJwlsG0tIxDzRlqAzI/UqH+3bdWWxUbVnJm5yd0zEy1MjDWw6XbL3Hj4Qfceutrbr79Yy4//JwTt15n5ewVjl++yZW7d3n9/cfMrq1ywMQEc+vDWFo6YWnuqI6VhROurr74BUbg5R+MiPh83F2UdH9SV8VMfZUCiyhRAweFYWjpiF9wOv6h2Sow2S8qC79wmXsk4hcUS0BIPKHhsi2JV58/f+uRImVdf/1LkouaeNrAGiPTw5ib2WBiaM7B/UYYGZoqAFBp9ofMER8RAQHxQBVHsn17DTlkZPH/gssfAUacvKSCkIH3vn0HVKWivs9IxIDGmFmYY2l1iM7OJhaXZhgdHaZW18T2sUtKzl5e3YmjRzQXr73FOx/8FQ/e/QWvPfor7r/7V7z66C95+c2fquCjtx7/lMcf/JR33v6Sa5fvs7p4nOWFDU4cPcPi/CZdXWM06wfIy62mqKSOqJgM8vM1ZGeXkp9fya5758eY68qlozSMo2Marmz2KLr2mY1O5ak51VuIHKFdCx9D8iSaNEkM6gtJCLEjKcpZaSpEZCQthLQOm5O1O+7O0+KQJL9EdRyfqVeeGOKNcWRKo4hei2NVDHcV0tmQQVtdClX5wVRm+9FTl0J9YSgVqe7KX3Olp4yjo7UcG9OpGAHRnyi/hEW9Eq4dn9MrpyW1/l3pVO5LbU0ZaMujENs3qRJkJSgu1OLOJJL0jYUG5WMh8nXhDQj9WMRNmvxQRvvK6GjJpaYqnsXpZpXjOtpSQn9dLpMtpSz2V7M906qcnWZH68lJD1bakJTUcIL8XBnraeb60TVWeltpy0+jvTiTsdZafJ2tcLY1wcnBlDDhXySHUJoTTbM2i7gwZzzsDbA2fhq3wwakRPhQW5jGfE8r79+5wRev3ePjl2+r169ef4WPX32JD1++ybvXz/HG5WM8OLvCS9vj3NjoZ7QundGGHE7NdnB+ZZiLa+NcPzrDpfUxLh0Z4cRCp6Kub8w2c2SyRYHf+kQTA0151BXFUpTsR39jIb1N+Uz2amivTWeko4yBlgJqi2NpKE+kOD2Q3vpc5Z0qtojDdVl0a5Lor02jNMVDkfFk5tTfmMpMfzFjvUUc3+jk6FonR490s77YzuJCD5Pzs9x+8C5X7r7Dyauvcuzqq6ydu8X6uStsXbzM2WvXuXb7Nu998CHtHT1qSGhmbo3dYWdcXXzw9AzFyysED48AXFw9sXNyxsrKAi9HW1pK89Rq8PLcCLNt9WpmMdDXj6Obj8pEDQhOwTdYQCERvxB5WyqTaPzDYggIiSU6OY+c8lYlIrv3/s+48PL7OATE8pyRxU7bYWKhAEBaERHnieZGQEEEezKTkIpC/EOkTXlSScjHDA6aKGPlJxaIJiamGBgYsH//zjxjp+IwULYCRqZmWFpbYW1tSXtbE5vrC9y4fJHX77zGo1ff54ef/5yq8hYiw3N4/vk3+PiT/8l73/+liih489Ff8/qjv+C9H/wP3nz0Zzx47WNevvsOd2894MXLL1FbWk1CeAwe9i7kZeRQW1FLs66FmPA4UpMyiY9LQaupo7xMS21NI7vE+uziWqvysRC16dWtXiQ5Xfw0T623c3qllYub3arSkItWXRFNQ00ifc2FqqpIjHRCKNCym5c8DsnhkIHj0nCVcqKaH6xQdO3loQrVVsz3FzLTl69S2VdnatXTW1cZq0xVhtrzGdBnK49M8UcQRqlI0CVE6MhQDeIFKZRuqSpksCkWgPJEk8wQETrJNkUugNDPS/OCVMqYmKvIME2OGNmI1+jyVDWLExp1BOSWh2uY762koTBSXZjB9iI6WvIpyAulRV+IMmXJi6OtNIWyGF/KE/xozI9iYaCa8e5KGrSZVJSlU1SQTJCfM/2tOm4cW2daX4s+O4XOsjyG9TX4OFly2MoAT3drcjNjKcqOZrKvhsmuckY7y9WFLEwJZKhV9BiNjLVUqa3GD+7utB6fvPKCqiqkuvjs1Ts8fuEyb105yZuXtnjh2CTXN4eVYO/sUgvj+my6q+I5KeSsxR5OjOpZ7qrgxFSzsjNc6C9VgD7TV8Fcv5amsng0OeEMt5TSUpnGVLeWdm0m3bps+hvzmequQGYY0/0aFkZ06Eri0OZG0FKWwHRbKbqsYEoTPRRgSHq9tIny/0hmS7Kel4eBCPCEGbu51svp42OsrY+zurXFi6894sGjT7h+/21OXHlRVRNHzp3nxOVLnL16hRfu3GVsfBpvrwAVdSCWgAIWbu4+uLr6Ixb/Ts4eHLZzwFXaFHsbvB2s0eWlKKbidl8zvZoCQlztWJydITomERf3AJW47hcQT2BwklrFevhH4uwVgLt/kAKM2NQCMkv0XL3/Ma988DOWz7zAfisnnhETZCMzFcEgQCGB1KrKMLb4UxSDgIUAhFQcTwBCPibfZ2ZqpQabMvyUYaeZmZnyCBXQUFsV8SIxMMLYxFR5kJiYHsLCwoyuzhbmxnvRFufQUFJOXaGGhsp6vF39CfKLoa6mm97uBbp7Fllefp6NjRucO3OPqfFNdFUtlOWUU11Qjr5cy1BDE3X5+RQkJJARFUltYQFtWi0tVVV42zviamNLemwcuvIKygsLKc0vZNdEZ46ybX/h+AA3NrsVWAhdW1yuJHlMEtPPH9nZGIghjFzsscEKNha7EKBIiXFXHAQRWilzmSW9GnyJS5X0tdIaSG8rq9NT8w2cWWzi3HIz51bbldRd1pvl2cEMKeWqno3pRkX+kbg8XVE4rZoERT/enmlWNPPt6SaWh6pUsJB4cI435dKYF0ZraSxCquqWp2pnMRV5oUwMapQ4bEtcso4NsrXWwdRIBTNjVUyPVqrw3tVpPbODtZxc6KE8NZCy1GCG28rpaC6mWpOGtiwNfVUOGSGe6LMTaM1ORBMfTHlCAPrSZDbnOjh2ZIhqbRaayhwCfBxpqSnl2vYaEw21NGakMqCtoFunwcfZFgdbY+Kj/Qn2PUxNWTITnVXM99Ww0F/LSHMxHdVZzPXV01tXREWGENU6+PD+Db588y7ff+myImB9/uAlPn75Fu/dvMDjG6d4cG6JF09MqvhJAQpxOhttTGdEl8JEfSazTflUxXkyVJXKTFMB7UUxDOkylQK3tjiazvocClL8GGuvYHNaODH9rAw3sTnZzkJfjaqkprvLlE5EwEXMf2YHNVTnhzLSnKu8QlpKomksDlcDaNEACVv3+HyrAnAxy2nTpaOvSWd+opVjG2PMjLUxMzPAxSuXOX/1BQYm56hp7aRU10h9Zzeji/MsH9tkaesIl6/fIC4+eWfzsMcICwt7FWsgAGFn54GtrQv2ds44OjoSGRlOcIA3Xo7WlKdGM91YyUKLlo6ybMI9HFldXCArO1+lyNvYuOLlFYabRwgubkHYOXnj4OqJm7cfXv6h+IXGIyY4l+98wMOP/4K+uWN8Z78F+4ytlCWh0UFTBQ4y2DQxtlAbEAmllrZDKoonIHFgv5ECDnlfqgapLORjUlns3b+Pg4YGGBsb72xN9u8MTKUaEXczMS2SNsTYaD8t+ipW5/oY72tgqltaxmF0FWWYGhkS4OePtbUtT313NxHhsfR1D9Hb1sdQaw/64krKEpIoCAtFmxBLU0YStUkxVCdFkurrTKKXEzXp8TTmptNWnIs2PYnKlHhywoPQZiZTlhxLXnQ4u4Q0I87LYnjz4vEBxIPz0kY3F7e7lB/F+SM7gCHrMOEkiL2aKDQldTw62FaldM0O6Tg636oyRdV0fK5eBQ+L36VY0x1baFWeB9uTtZycaeDUvPwi1nFqqVM9sdo0adQWRKqEso3JRgUOok+ozAuisiCY7EQ3pE8WUxwJGhKJtC4rCE2aNzNtReptkaMPN2Sr1efqeB3NmmTmRmpV1XP2+Cgnt/sVYJzY6uXEZhcby83MT9QqQ97txV5OLQ9QlRlOYoAD/fpSOhuLaanLp6+1iq6aQpqykhksyaUrJ5mRilxqUyMoTwlmtq+WI4t9lJUmU16RQWiwG3UV+ZxdmmFQW4E+K5PxhgbuX32eIE8X3JysSE0MJTXOh6L0YIabCmkpTqA6I5TG/Bh6tdk0FSVSmxdHTU4cc30NfPjgJl++fY9Hty/x+Wu3+fT+bT64fZV3r5zi4fk1Xj41w+2jo1xY7lAznfMrLWxNaJlpz2F7SMNAZRz1aX4MVaXQmhtBWbQbbYWxyiR5ebyJqvxIehoKWB5pYnWoiblOLX2abDpKUxnUZDGozVCr8fq8UHR5YbRUxKtYSiHAdWiTVBsnwHBqqUO5m51e7lQsT0ljF0r39lKn+neeGm6kuT6fhdkeBnrrGRvroVJThbOHD3uNTdn19DOEJSRS297KxtmTbJw5xunLF7n+4osUFFcoV25ZV5paOGBj54qzmzfu7v7Y2jgq8pK0H1HRYUSGBeJiY0pxUhQjuhKmmiuR1XWUrytrCwvk5OSpSkAiHk1MrNX8Q2Ye3n7BBIVFEhodTURsIvFpBWQVNXHp9mPe/eKX6HpmePqAJYbmDipf9uA+aSkOKRPkQybSepiqP4uNtQN2h50UYAgoqItvcAhrKzsFFFJxyBBTqor9B3d4L4aGhmpuoVqQJxsWQ1McHXfaqsPWZtTXFLG9OsTmfDdn12fYmhtTnB5rCxNcnO2xd7DhwP69yoJvZXqGsa4uZjraWenqZKOnQ9njbXbqOTXSxWJzNXPNWoZri+koy2S8SVrJMmaadejz09HnZ1ISG05bWT5NhVkKPHZdPT6kOBAD2gTG6tOUv6WsUiX7Qxy6JbJQCFbn1jtUJXD6SI+SMnfp84kNdSAzzodefZGiAcu+XVoEqSIk3Vx0JaIp2JxpUoIw+dypuWZOzrZwfLZVuWvpCmNUOdvfkKN+EQfqs2gsimJIn0ubNklVCeJKlZHorgRrAgRiYlOXHUxVig/91akKMBa6yjk62cS5pS7l4znWXkJDeTztYia83Mn5UzuAIcQjYW6KH4cMPecnm7hwYpoTK31M92joayhQSel9TSX0NZUy1VHDTIsWTWwo7ZkJdGUm0poeS2V0ANVpYSwMNNLXXklVZTqFRUkEBzpRWZjG9uQQXaWFtORkM9/ezv1rV/F0tMPP24nk+GBqK9IY76ikPjuSilgfMnzsqM+IpCohkJr0cGqzIqnPT2B5SM87L13g49dv8eH9a3z06nU+feUmH790lfeunubt549w59g4148MKG2OVBZjbZn01SeyNaHh8pF2jo5VMdGQylRjJmO6dMXGndYXcG6xh+GWYqoLo5ntqWGooYimvAQa0qPRRAegifSlIyuO4bJ0KqM86CyMoSErTIn0xpoKODbXrqjz4nS2Nd/OkZkWxXMRdqx4kghdXpS8q/PtbK72s7bSj1aTTkenhuERPVExgdgedsTazh0zKyeePWDCwNQ0J5+/xNV7L3L62vNcv3eXm/fu0949grWdJwcNbTAwOYy1vSuuHr6qNTls64ilpSWHTA0JCw8iMSEal8MWlGbEszXew6n5QQYay4n0cWF7fYXc3Pw/lftq7WloivL5MLPC0soGJzd33Dz9CI9OIa+0mYsvvMujz/+ajFI9zx605pCFExZmDsqWUNoQiYiUVac4qVtZ2qmqQ6oHaSnkSCsilYazkzsW5jZ/Goaqz5uYYmhshImJiWpN5M8jbY2AjKGhMfb2jpiZmmB+yICaihzWF7uZH5GWv5vyrCRcD1tjfHAfYUGBRISHcnDvHmXBNzs8xGh7G1NtrSx1dbDe18VqTzurPR0cGxtidaiH7ekR+uoqOTE/zkzIGQYAACAASURBVI0TGxybHePq1jpHp8c5PjvNeEcrV08c5fqp45xZW2WXcB1EDdqYE0RbUZjySzwyqlH8/rWZauZHSzm2WK+s8sRGTXwXhdko6sykKFdSozyoLohlrq9SrdCEkLUomRydRcrsRhSq8qSR0lQ8EMTFSvQbs33V6ArjqMmPoSY3kom2MobqchhrzGW6tYi1gWpWBrRqkDjZW0l5bgiNVYkqr2JtrA6Jz1vsrVDAcXKhTWWMXFrrQ86FtT7Orw8g2Zkd9ZlqwzE/VceprX5kPXp6vVdVNRVZAZTkhNLZnM/MYC2DbSXMDelUcvpIUwn1OXFUxgehz4hlTldOe1osmjBfdYmaksPpq8hkRF9BTmoomsos0rMi8fO3pzQ/kWMzAhYFNGdnMK5v4OLWJs625mq1mhATQKMmi766QqqTQygP96A5PYr6pFD1WpcSRk9ZOu0lKYzqy3n1ylHef+WKAouPH9zgs/s3+OjFKzy+dpr7J+a4dWSYq6v9nF/sUoHT7ZpEZRB05Vi/mjdJWynVnMx2zi52cOnIECfnetma6aS7sYjx7lpmBxoVPb0yOYK2/Aw68zIpDfFnpLyAscoiNLHBNGXFo02JoCwhmN7aYo5M9dJWV0R3SwXzEx0cWRxkY2mA7dVhjh2ZYHttjI3lUY6sjrG9OcvwSBsN8gQb66anv43YpDhl2uLjn4CljReW9p6cvHSNy3fucPvhA67cfYnbr73O3dcfMTSxgrNbKLv3WvLcfnP2GZphYGKG6SFLlchmYmKkhHHBIf4KLBxszMiMD6O9uojRVi11xRkEeTpwfHOd9NQ0dTFl82B40IhDxqbKTczU1BxbW3E6C8DOyRWfgEiyi+q5/MI7vP79n+Ibmcn39ltifMgeaxGjmdsrroVwKqQVEdCQ6kLOk2pC5hRy8aUFEXCQV/mYBEHJx2UTIrMJmVcIQUs+L0eqDkXYMjDG/rAdUj2UFaWzNt9LZWEc/s4WmO9/FjtzU9WGZKWlU5yfh9GBg+SkpXF64win1lc5t77CxfVVrmxtcOP4US4f3eTayRNcPnGC6+fOMDc6wMVjR3jp8gXuXDrPy1cuq9/V9elpepv11FdUkhwVjbujI7uG9TlKsNVVFsO4ZG70l7MyWK74/bOjpUwNFTI9WMjmbJ1aVapyU9Zpy72kRLqSHu+DrjiB0dYCFSfQWRqJNtmV7vJoerWJNOSH0VeTqvwnRlryaKtKZLSzlJwUf+rLk9XUfXWkkfkuDUs9GqYa8ugvT6I5I4TOvCja8mNU8JAIwPTlCQoAlNXbWq/SkshQ88JmP+fWerh4pI/Lm0OcW+nhwpF+Loj2YHEnm0IyTI/MtSoZ+pA+n3F9If112YrhKbwKeQLOC3OzJZ9hfRHlsT6UhblTHelLaaCriqxfbChnuDyL1swourJiWO2oYXW4FW1JOt09OgUW/gEOFGRFsTXZTVtJJk05qQzVa5jq78TV0RJ/H2eS40MoyYqjvTKb4lAvKkI8aEmJoCbCl6oQd3pz45muLWBIk0VvVRZ3zq7w3t2LvP/y83z68JYSjT2+fpbXz23y8rE5bq6PcWVtjNmuWnp0BcwONXJ6a4JLp2Y5sz2qcmgvnRhXAH9seZDTm5McXR5ndrSLvq4Gjm7MMdDZREl2GmUZ6TQUFqLLyqU0JoHusir0BcVUpKRRkphMQUIy+cmp1JVV0VBVTWFuDhUlxWjKy2iq01GtraJOV4Ouppbq6mq02hoqKqspLqkkM6eQlIxCsouqSMkuJSapgNDIIuKTa0hIqyE0Lp97b/6AO299n9tvvM2NB6/zwsNH3H/nE6aXzuDuE89+A3v2HLBQ+aXSzxtLT3/IFGNjIUYdQMAiPCyQw9aHSIgMRFOYTnN1IWV5yQR6OXFsc53oyCik7Bdew0ExOTYyVoAjP0surYurO6aWNgRHJZFfpuf63fd44cFHWDsH8ex+Cw4YWiLu6EYHzTmwXy67haJmy7pTWJcS6iQAohiYhqaq9RCdh4CEgJulhe2fZhgy49hxL5PsWVN1pCqR7YgcMzMLTE0OYWVpSlF+BvMzvdiYPYfRc0/TqqujOL9A/R1yM3Korqxiz9O7yUxO5ez2cU5tbHJ6a4OzR7fUObW9zcmto5w5fppTR0+r16G+bpZmJzl1dINzx7YY6+uhID0DP1cPnGztMJYoiX0GClB3icZCLOl0GX5qPbk6UMnacKVSEs4OlzA/WsaRuVolGJLYOtk6iOirV19AqK+lcrce7arg2FyrUoa2F4VQk+zGZEMGDZl+lMY6UxTjov4bYpgi7UFNUQzakni69MV0aDIZrs9XpW1zTiR9xfFootxpSvCjLTWY2mhvjnRXc3yyBWlVJjrLVLl7fmtQkaYuHB1UIifJU1WAsd7PxfV+BSSXj41w9cwkF0+NqTnLeG8FWzOtSgqvL4hWZfiZ5X6VVzE2oKWrJY+GygS6q9PRZ4aji/FDHxdCW1IEUkkMlWUyr6+grzQVTZQ3bbnx1BckUZARTWublrikYELD3MjPlPmLHl1uPLqsWEb0VZTnp+DmYom7uw3pyRFEB7pTkRJJeaQfxf7OVAS4UennSmtsELowLxpiA+gtSGRSV8T1jUnevn6KD16+zJev3+YH967wwa0LvHr6CFeWx7i4NMKJmUEGGjSMdbeyvTrP+tIMi3PjzM8MMz3Zy/BgK4N9rXS2NdDa0khbSyulpaXkFRVSWV1DQWEpKcmZZKXkkRqbQWpUBtnxueQlFZCbVEBGQr4Ka06KyyUxPpeY6GyiIjMVkUfIPBFR6epExmYSGZOt6MfhUdmEx+QTGpVLWGwBYTFFhMeXERxXQmhMGZEJWpWGLonoMan1dI0c5dXHP+L2Gx9w/eEjbr/9AddffcTrH/yYqaXzuPkkccDEiX0GVuw7aKIGgE/AwsDgAKZmRqoN8fH1wMbajJjIAMqL02lprKAoLxlfL2fOnD5JaGjon9yz5PuEZm1kYIypyU7b4Oi0k5GamlNCQZWeqy+9y+lrDzho4cxzBpZKDyLu6IYG5mpeIcAgWg5pRZ4wOOVtOXLxpVIQkJC3pR2xsjz8x0GnrFdNsbF2Uq7rT1oWqSgEKAwND6rqQloUU1MTMtKTmJ3uJzszlmA/b/y8vLG1tlHAl5SQSFlJqbrYqYlJnNg+yvryEhtH1jh6dIuTJ49z7Ng2J06d5NTpsxw7eoqTJ0/T19vJ/NwkF86eYGywl6jQIEK8fYgKDCE6KBQ/Dx+lJTEzMmWXWLlL3kex5If2lKqMDul7JaJQPClkdnF+s0O1IbIKk7QqIehUFEQS6G1GXkaQso8XEDk2XcdqTxHLHfmM61KVq7M+L4SO8hhWBjQcGa+jtTKJiswQpvrraCxPozwpkNqUYEqj3KlJ9KdPNBcxXnQkBdGZFERbQhBTlZmcn5KskDy6azPU+k4YhRKYrCTmxwY4v9H3p+pC3Lie3xpUwriLx0c4sdGrclk3ljrYmG3n2GwnS701tJcl06nNUnqPjcUe+tqK6W8upKMqjbasaCbKMukUqnZqDI0pkXQUpNCUHadmC9r4QAY1OTSXp9PTVoWurpDo+ACCQ9zIyYhhuFVLQ2EyXdo8BlsqyE4Nx9nFHCdnM4rykihKjaGrqpDmzDg04d7URwXQFhfKUnku9cGe6ELc0Ya6UZcQyGqHljevHOWzBzf49NUbCizeuXGO28dXuLAyycX1WWYHuqjMz6OqVENFhY74pGyi4jLVCQ5PUP23CKzCotIIikgjMCyT4KgcAqMy8Y/OJCg6R8X3hccWExVXTlRcJREx//kaFl1BRGwV4XEagmMq1QmN0xD2x49FJlQjJ/y/nciUeiKSGwhPqicksWHnJDURlqwnPKWZ8ORWAmLqCUtuokA3xrmXHvPiu59z662PePHdT5Vz1msf/ozhuTPKv8LEwovn9lsoT81DZqbqySubBLlMFpaHiE+IJjwimEOmBir0KScngYGBFpqbq/H2cuXChXMEBgYrMZ0MFw8ePKjmBcKqFLm5DCodnD0wt3OkWNtAbnmD4oBMLp3ke/vNec7AnP2yFhV1qaGpaj8k5U2qCHmVqsLaxgF7h50kNEW4OrBD2vqvLYkMOaWq2L/HGGMDC2SzIn8GARYhaO0MPvdiZm6JqbkZh8xMSEyKYWVtkoWlUSanRqmtrcbR0V59zs3NBR8fL/X3iYuLYWNjnbmFWRZW51neXGLt6Crjc2Osba2wvr3G5vY6y2vzNOlr6OioZ2Swi2A/D7wc7PBzdiTEw4O4gAAyImNIDYvksIExu4abc5Vbs9jVbY3XK7BY6a+gqzIO2V4I+1Ks/YUEJa7ak92lisVXmh9OWKANORn+zIzpFIPy7JKek1O1nJyoYXOgUs0/NkdrlO2dmOaIw5UuL4KxlhJmumspSQyiOiGIjuwoyiPc6MiNVGBRH+tNR2IgvckhdCWFMq/NZUQySJN8aSyJVTJzSVmXSfvR+RaVCSLgIO7il4/0c1mA4uiwAour56eReUVTbSorc22sTbeyPtWu5hINRQnkx/sz2qFhYaJZWeoJb6JLm0FTRgRjZRm0JkeoOYUuKZzSuAAKo30pjQ9kvLFEbQ0aK1OpKEukpjafwFA3oqL8yEiJpKuxiv6mKnobyhho15IQ64ebuwWubpYU5yeTFuVHdrgPJRE+FAe60p0Zx1B2EkPpsbRE+FEf4o4m0JmujGgmtLm8dmaNr998kR/cv8bjly7z2uXTXNte5dL2Mk3aUqJCQsjPK0Gr6yCzoJ7o5Cr8I4vwCcsnMHpHyh0cW0ZQTCmhiRpC4qsJTaghOFFLcKLmj681KhQpLLmB0KRGghPqCYqvIzBOR0C8jqDEegITGwhI2HkNSmokJKmJ4MRGguLrCYyvJyihQb0vH5OvDU5uIiRFT2hqM6GprQSltBCc2kpoejthGR3E5PSQUjJCasUIqZV99C2f44X3vuTGO59y6+1Pufb6J7z+yV8yMHMOr8BszKz92LNvJ+hZXMulsrCwsEBmFrINSEtPIjMrFVMzQ6UC9vR3JjY5nITkKHx83UlNTVVDzGf37sHAxFgNF0WsJZfVRFaixlY4unhj7+ZDma6V9OJarr38CK2+j92GlpjbOGJhbY/BH9sMmVOoWYXwJ8xtVEtibmGr3hYwERansDBdXTxxdHDdAYM/krRk3WpmYoPhATMFFIckwFrUqwZG6s8lgCHcEcl7EbCIjgtnZmGQifl+xmaGaGipw8PLlUNmRoSGhxAYFsTu/c8RERfF+OwkkwuTDE0OMjjZx/jsIC1dOqbmBhge72B2fpDu3gY6u3QUF6aqeYiI1cQGMtjNgTB3F2K8PEgKCCAvJoY4Hx92iZBLthVixiotyWRzPlINtOSFcqSvEgEOofGKv4QEw4jIaH2hjdnJRiLC7ElP9WFxpkGpPjcmtZyea2BrTMPRiVrEuGZ1RDgElUq12qNNZq6jnO2hJgaqsimP8qE7M4au9Aga4v2Z1uWw0FBAf0EM+ng/2hIC6EoJY6mukLbcWGVg01SSQGNpgmIPLg3r1BpViFprQ9Vc3Rzk5rFRLm30c+XoCBe2h5BqQqdNZGhAQ3trATpNKv0dlUpq3tNSSl+zxDDmMdRezqn1QVV5THWV01IUy0DlDmiURnozpM1lXF9KVrgb2VEejLaVszXfSV9HEbW1qeQXxRMS4UlEhB+hQd54Ox0mKTyQ3ORIirMTCA50wc3dClc3c1KTgqkpTSMjzIOcIFcKAlxpTAihJyOOjoRQmsK9aIzwpictgpakULry4nlwepVv3r7DR/dv8s7t53np3DEubC1TWZKHl5cHPv4hZBdWU9EwqMxaorNa8Y+rVcc7SqNegxLl0teoSy+fC4irIyC2lqCYWgJidfjH1OIXU4d/bD0BCZIh2ohPvA6f+Fr8EusISG4gMKVRnaDUJkLSmwnNaCUyt4uE4gEk6CdbN02hfpHKrg1q+rdpGjtN6+xF+tdvMXHiHosX32Dr1vc588qnXHr9R0o4du/jv+XNH/2Gt378ax795Fd88+v/w2tf/pzr73ymNCJvfv5L2keP4x2ah61jKHv3C69BuA47BCcLS2vMzA7h7eNOZkYyRcW5mFsY4xPkQWCkDyk58YRGB+Lj50lycrJKZttvaMCOr8cBRYAS9qWJkQ3GxjY4uPji5h9GQ+cQmaV1nL/1gJS8Cp41MMPIzAobeye1tpUKQwDiyaziSUL9DkgY78wsjM1VO2JpdRhzCxvlUSHziycbElNjS+TI+wJ+0q6I5P0Jx0Je5QhY+Ad5MjDRTHNvJSW6HFJz43BytcPE1BC/YF8Co4N5zuQArgFeNPW00DHUibaxnPTsGCqrsqisSEFc3rRVyRQVRFJSFEthXixpCSEkRPgqhnGwmx2hbvZEebgQ4+lKjIc72eFhZIaGsEsuszg3L41INmWHaheWuso4OljLsCaZEV2GstaXoGHhOQx1FCui0+pCFyFBVhTkBDPSX6ZSv4TmvQMU1Yo0JcE+S0NaxMexpSxOZXf0V6Wx3lNLU3oMNTEBDGbHUx/hxVh5CvONBYzXZjJckUxbegiTlZmsNJawpC9nsUvLUFOhWmsKDVnWjvrSRLX/H6xNVyQjWaNK9OHWZBOnVrqY7K9SVU9zUw7t7YXU12fRrC8kKzOU2pocmurzqa1KZ3asmXPHJjm/PabCjsRSToagvbWZtJUmsdCt5dh0F+tjLSwMNzI9oGNurInqygQqK2NpaS8gIzuM0HBPQkJ8CPD1wMLEAHsLUxytTbG1NMTV1QpvXwdcnMxIivejMCuC9ChPtXHRJoSQ4X2YyghP6mN9qQh0QhfpRVtqKPqkECa0+bx/8yxfvfEiH7xyk8f3bvLShZOU5Wbg7uaCi4e3oikn5moobRynVD9HUumQeop7xzbgG9+gnu7yhA9LayYiu53ovC7iCntJLx0hp2qSIt0iZfo1Kto2qe4+Tv3QWZrHL9C5cI3e1RuMbN9h5syrrFx+m6M3v8/pO59w4f6XSvh15we/5LUvf81b3/wjj376r3z/F/+bT/7m3/ni7+Drb+HHv4Of/BP89J/hp/+yc/78f8Ev/j/4s3+Cn/wz/Oxfdz7+49/9nq+//T98+Ne/4fLbn3Dj3R/y9pe/orZzBa+QfFw84zlgcBhjI9mC7ICFbBPs7Q8THRVKako8kRHBCiz8QrxIzIkjLisGV18nXL1cVCq6m7snu/ftZZ+RgSJEKbakkSWGhlbKEcrOyRef0DiqmntILtSyevIKXkGxPLP/kNrAmFnZYmphy+69BgooZGYhACEtiAw75W0BETGpkRmGgMjefQaIyEy4FgJysi1R25D9JtjaOCigkPbD5JBETZoq3xERkcn3KCanmQk+/m5MLXVT31FITEYQEclBOLrYqMrCP8wftwAPnjJ4FqPDpiTnp1Kjr6Szu46O9koGujVMDdWxOF7P0kSDEg1K6HdLbZ6qfGMDXYnwsifC/TAx3s7E+7gS6+WiTpK/J8kBXuwa0aUxps9msClbBQlvTjSqFdxGXzVdUvK3FimbOhEO9UmSV2u+UnQuTrcSFmRFYXYw04NVyshmByyqVdDyfHcZ8/1VjLYVqy2G2OYVxHmQGWynpvwNqVFoIv2pDfemMzmU7rxoxTBsyAhWwciLLWX0l6XQV57G6bleJrs0dNbnMTlYr6qAmR4d2swIalIDWWgvZbguh6wwO7RZIYy1FashqMjUpQIa7NfSUJ9LT181KekhSlLe1FJOg76Uvt5qOtpKObIsMQDdav5ydK2HJ27ewu6UM9VbQ315qqJ2N+lyaGzIo7Q8nsaWXPRthTS3lRMa7kVoiD9+vp5KQWptfghnp8PY2pjj4emIl6SVudsQG+VNfkYotSUJTLRrqMmIIsLRmJrkIFpzoqiK9kQT5UlLZjidBQkstFTx+NZ5vnrrHh8/vMs7927SKr6MbkJ59iQgNJqAiGTCkoooqhuhrHmevLpZYgp6yW9Y4vitT7ny2k+4+daf89Ljv+Dlj/6aB5/9Ur0+/OxXvP3Db/n+T/4XH//lv/HZL+GrX8EPf71z0f/sH/940f9l50LLpf7ZP8Of/wv8/F/hx/+4c+GfXHq5+PL2N7+Fr38LX30LP/zNfzm/hq/+Yef8UD73Wzm/50e//QNf/frf+dHv/oMv/uF/8/Vv/52r737Bjfd+zINP/obc6mE8gnLxCUzH0MgJY0Nr9USWJ7GFhRUhwf5oNWXUV1diZ2OKubkB/qHeRCSH4hvpjYPHYdx93NSGxt8/kGf2PMcegwMIlVq2KkaGFhw8aIWlhSuOroE0dY+ydPwC0xtnWDp2CUMLJ4zN7NS8QiW8mVhgbe2kwOEJQAhI/NfqQsBDhpyyVlUGOSbmODi6qgpDbTxkTmJqjYuzB5aW1qrCsbC0VZ8XjoXMOITaLl8rIjO/QA8WjgxT3ZyHR4gDHgGOHHa2wsTMAK9ATxy9nXjOeA+GVgYkZcSQnZtAcUEizTW5DOqLmWwvV1YSwkd6fr2fcyt9zPc3cGZllKQgV6I8bInxOEy8txPR7nYKMOK8XYjzdSXB351dY9oURdTp0aWxMlar3LU7Ncl0FMcqLYGAx7IkfEkeZXMWtRVxiuq9NN5EqJcpBan+ivorrYqksc+15bHUVUJHWTxjLUX01OVQlh5Edow7JSm+iqXYWZZGS14i3SKUqi5gsCCBqmh39Nlh5ITZU57opQx2JpqKGagroLUyk8wkf1VCba+PUJYfw0hLJb2aXCb1JTy/1KdUoVkRTsriXwawa/OtjPRV0aTLYqCvmo72cuVsFZcYoLYWDW1VNLVWUVdfRGNDIbrabDSVKegbc5mfbdkxZlnsoF6bpgCipUFamAwGB3Tk5kcp05vG1mJ6Bmto7aqguCyV6NgAYmPCCQzwYd/+3Xzvme+w/8BzCvld3RzxcHciwNeFmEgvtOUpVBTEUp4eTq8uT81JFnuqmdAXqtOSH81wTRbzrRWcmu7mw1eu8tFrL/Ll4zc4tjyLt7MD/t5e2FjbY+vgSWR8Nh6BScTl1lPbs0ZR0zwJxf00jp7h5/8IP/8t/Pnv4OfyhP+nncsuT/dvfgM/+vY/L7BUAj/63c7l/uIf4Eu53L/5A1/95j92zrf/l6++/b/88Df/tnO+/Q9++P+cP/DDb/+gQEKA4r8fBUK/ga//eAQovvj1v/H1b36vfs6TVwGPV774H9wUQ5x3/oyoTD2ugdl4B2ZiYOioWgYzEytVtltZWeHm6kh1VTGDXS2qkrMyN8TH3wX/KC+c/O2wdbNRYOHj44OHhwxJ97HP4ODOzEJWpsZWGBnYYGbqRHh0Ovfe/IBHn/2UT376t0yvn2avoQ3mVk6qtZBhppWVo6KMCwNUZhYiHpMKQ9ytbA87KZB4MssQwDA2MVfVhbzKUVWFIm6Z/3HVegipJHaqCSO1BZHqQ1oUYwPRoZiqNmtippfOgXryytLJKkrHzvkw5paH8PL3xDvAi33Ge7G0M6VGV0p2drwarGfEB5AW5k56mJtqo0sT/NVioSw5hIq0CLq0BST6OxPpak2Mh70Ci3BnWwQoor2ciHC3V14suwbywpnRZaqeXyTHHTrZtfsxUJvFRHMR/Y251FUlUFoYRm9nETkpvgy1lShSVZSnGaWZwYx37MQETjfl0FUURX1aANUpAdTnRim9g7AEW6tS1axBtA+jLWVosqLUoHC9TUNzWijlMZ7qkrSXJdJZkcz2eAsn5rpYHGpQl0ouc1NLMXPzveiqs9S2YWWwmaMT7YqjsTJUz+ZkK6fWBliaaqa7tZA6bRqT43r6e6ppbSmjSV+mwouj4wOJTw0nKS1CXfD8giRq64qp1GYrt+7mtlIaG/Kp0WRQXZWJvqmYjs5qqrR55BeKY3Oa6gMjYrwprsqgqDKdiBg/IqMDCAvzo7gkj/ikaJ7a/V2+++x32HNwL+6eHgT4+xLg60ZxfgqNNXloS5OozImmTZNBTX4UzRXJtFQkKoGa+IOcnO/k/Ooglzem+MFrt/ji0Wu8de8FkqNC8XB2wNfTCxdHD0Si7R8Yh7tvLCHxxZQ1TVDbvUpO9Sg5tZM8/vG/8M3fs3O+hS//4Q98/ve/58tvf89Xv4PPv/09n/z9f/DRr/6NT+TjAhB/vOj/FSy+/Pbf+e/nq1/LJf+DuvwKJH698/OlavhGQEeqhz+dP/C1VCy/llcBlR0A+vp3f1AVinyd/NmefN+7P/tHXvrwr1XL4xNbiVtQDm4+Kew9cBhTE/s/9fry1JVYg8gQP8rz0vFzP4yNhYFq+7xCXXDwtcHWxQIffw8c7R3UmlRtGwz3Y2hsoGYYh0yssTBzwtrKnea2Ud779Ce8/sEP+eibv6G2ZZgDRrYYGFtja+OsSFf79olS1BIDA3N1XFy9cHB0U8fO3kVVGE/WqVJ5SEUh1YUMO0W+LrRuRRE3tODAAVNFzpIA6/2GRmpTIzwQWaHa2zpjb+WMlakNni4ejI4NsLI+x8ziLNPzCzi7uKmNSXRsDBFRkcgqODDIV61DFxcnWVoYYXlxlOH+ZoZ7m2hvqKBbX01nQxWFKTFkxQQT5emoACHK3YEod0fifdx25hWeUm24EOpsj7f1IXZNlidwclDL8+s9ylOiqzFTsR4FJNo0KWhKolRUn6RzVWsTqC6PZ6CliF5dDqEuRkrOLC1GeaInxZEOzDTm0ZAZRHGsB03F8ap9qMyLYbRLi6Y4gYQIVwozwyjKjKC/oZjV7hp6y5KVV8Rsd6XiUiwP1TPRXk5zVToyhKyryVYDxKS0ULS6fLWmLM9Por4sg6muWo5MdDDTr2N9poP5yWaGejU0i2CqtURVDCLykgqif0BPa3sNKekxhMdKlF0gsQmhJKdFE50YSkZeAsWV2ZRqc9BU51OlySU/P5mUtEj1dSFRfgSE+RAUIcdPvQZH+xEY7k14+EhIjAAAIABJREFUVCDxCREEBfvSpNdx+txxhfQCFgcM9iNPtB2w8CA+JpgaTQ5dLRXUazLRVaSq091cRFttNn3NxVTlRtGqzWSgsYQLW9N8/PY9vvj+mwy06/F0ccTb3Q0fL1/8vINwsPNUYih330hVXSTn1dPUu46mfVEF6Fx85Yf8TFqCv/tjBfEECL79PZ//5t/58ne/58vfwme//g8+/dW/q/P53/9ndfDFb/6AnCdAIU//P1UG3+5UEgIUfwKFX++0MVJF/PdKQqqY/woWqv2Qn/0P/6FA4ke/3QEMqXC++Ls/8Mqnf8vmtffxiCzFM6QAJ484du+Vi+2gVJ/yxLW2ssDV6TBhgd7EhPqTFB2MpdkBPL0dcPKywcbNHCcPO/yDvElNTuGQsYlSeh40PICRiaESYImew/6wFw72vpy98JLK43jrg2/4wVd/RWxKiQILExNbxYmwt3NTlY28LxddjmxAnswupPIQoHjShtjYOuLk7I54XZiaWe20JEZm2Nu5YG5uh6mprfp6I1MLdfFlRiFtiGxFxAPD3Mha2eG5O7kxONBDT28HefmFKhbB3sFFVSo+vv6EhUUoNy4Pd1dGhvuYmhpidLSbycl+TpxYY2VlitnZUVaW51hanKVJp6Wltoz/n633jpLrPK7E8dv1WmKOyHlyzt3TOeecc57pyYMcmEQqULLXQU7HQc7S8dqylpIsiVS2RIoJJAjmJBEkSIggAAZRpCQSAAHe37n1+g0he/+o87pfv+4J/ep+Vbdu1dez8VqMdW6CSzMEXfc26LvaYBvoh7m3B9b+PlgGejC6dSNW/d5SFH9ysCgDa//+8/vADYpnKl6w96NZ9cJi2A63sw+7dqRRLjqwMB3CztkYdk3FMN5xFcohnbQpRwxtilZjb1Ekx1NJE3Y2opgq+lBIOvGpmxdllU4n7ELwVYoBzNWj2D8dE5HUUtErMzLmy14ZW8fJTSQfORh3564amD6YbKMw2cZgcUzAYhuH0TSETNKBGw9MCVm5tJjFwnwa84sZ5As++II62F3jsDkm4PTq4AmY4PKaYPOYYHUbFfOaYPWaYHTqoDGPYcI0Cp1NA6N9EnqrBpMmDSb04xjVjkBj0kBnMUBr1mLSrJej0WEEzWQ3wmg2YEI7jh27lvGNb3wdf/lXf4ZNm9fh+tVXY2iwFxPjQ7IJ0fBwJ6zWcQRDFmgnuuFxTiAesSIaMqNZjWPvchlTpRCalQiapTD++a/+AEfu+wF+cOcd0I4OobuTNfUR9A+MYnhQh+FhPXoHtRjUWtE9ahTNRH3xdszs/mNEijdj7+1fwtNvKtECIwVyCOKUJz/AY6fP4dHT5yTVePLtVtTx6nk8fPy8OPojdNpfAIffvIDDb5wTTuGpt87jcaYopz8CCoKHgEWLk1CBYuVIkFBTj4siDf4e8l7hLhQOQ9IepkNvAXc//y4++zffxqCpiHFTXvb7+Pil6yWX37h+A3ra2jA60Cv7ahi04/A6bYiE/Vi75hr09LajvWMLegc64XJbMTo2iIDfKyIsqj7XrKHy8zpxTJYxOUynvW0Ef/9PX8Pd9z6Nex58Dj+45wl0DRhw5dWbcM31m7FuXZtcd9UV6wQwGFmQxGQaQnAgUJC7YJShRhY8qkBycfWEXAY5iQ3rFcKWn8XnqpJTOa4F0y2SuW3btuPAwd3YvWcJyWQcNoddBgFRbdo7OIRxzQSuW30tNmxcg3wuiZmZCkr5GII+qxzL5SSyuRimOPZ/po5A2IVqI45kwoZ40AztQBvG2jdB17ldgELX0Q7rQA/sw/2wDnVjFcfUcbIVdwr7p7+4ETfsyuOWAzXsXM7h4MEqIhEtrNZuNBoB7FhKo1kLYH4qjLhfi7Hu64SPuGlBkU7fuiMrhCbl3Oy14FzHfNKJaimMdNIDi2lYdhpPpd3wurWIBA0op23gXqeNrBP1vAu75jOYrgbRqEawtJjH4lIJzdk8bC4trO5JGblvduphcRng8JnkvD9ohtU+Do/PALdXL+bw6CTN8IUsEkm4g1Z4Qg44fXbYPVbYPTYxq8cCi88Ki88GEx+7bLC67TDazdCadJg0swvRCKPdDr3VCq2VcxktmDCbMGmzwmi3whXwweZyKuawQ2fQw+VyyRc6OjKEzo5tGBsdhGZiGDr9KDSTAzLcd2SsG1rtACYmOKK+D3r9IEyGIdio1XDpEHTrpez69S//I5597EHMT9fQ19WJ/v5B9PYNo6d/DENDOvQOaNAzPInOIQ0GJ20YMwYQTC5g6cCfodD8LMo7/giHXj63QjYeoZOfVriKp2UlV8DikZPnhb94/BRw6OXzePhV4PBp4JE3gUfe4vEDPP7mGTzxxjklnTitAoASaahgIdEEnZ0AokYZKwChgIoKHArIkBP5UMhORjg0Ep8EC4LW8if/EYOGgoDFus3jMqyXVYX+7i7oxsYw3N2J9i0b4Xc7kM2kEAj4pKmMuouA341cNgmP2w7NxAi0mnGZdk7V5qYNm7F+7Tp0dXRibESDkeFJDA7q8dWv/xCHjxzFU88cx19/4V9l3iZTkGuuWS9RAMnQNas3i/qSXadqFEGQoBEY2jt6RZzF5+s3bBUilFwG2+rVyINcBsuo5J2YBlERStBiMxpnXpDYlJLudetEfLZhwzrs278TN9+yD7l8Ek63A1vbunHNmk3oGxyDRm9Ce2cH1m1Yi0QyjGo1i0oxIWCRSflQKMRQn86jWM8inA7A6tUhnLEjmDQhlXbCPNmPkfaN0LRvhbG7C/rODpj7ugQs7CO9WMUNh9kZursZxq5mVKY8ZxMWzM+lUJ+KwO4cgtM9jOZsHMtLWczNJqR6EA1MYqx/PVL+Sdy6t4rfv3kOnzpQwyf3V3HbwQYSXNVNvTBM9kA/2S9OQMESLZHwIBFzIZ/xIuTRIpe0IeSdgMXYA0Ye5VIA6YwPgZAF8aQHgbBDRDV2r1mc3ea1gk5uc1vg8tpgczJisIk53BY4PVa4fXZ4A074gi54/S54gm4xp88Fu8cBu9slZvO44PB54PR7W+aHOxhEIJpAJJlBMJaELxxDOJFBKJ4W84Zi6B+ZwIatbTJtWmsyYWhsHG1d3TCZrTBbbEq34FplNejqbIdep4VeN4FJHVWeQwIaBA6LRQuDYQxmswZW6yQcVh18LiP8DgM8Vg1ycS++982v4DtfvwPasWEMDw5hYGAI3T2D6B/SyPCXgWGd7OHZO6bHmMktI+KM9iwa85/B7J4/RbhyE77+4CtSnWCFQniIUx+KMx5+nVED8PBphaugg7LE+fy7wIM//wAPnwAeOaVEI0/8Anj0jbN49PUzLe7hv4OFWukQopTRzAqgECRY8fgohbkYMFaqJkyXhFBV0prn3gbmP/E3GLEUMWrM4Pr1g0JCstO0t7MDmuFhaAYGYdCMIRULI5WMIhzyYcP6tejsaIPf50KxkJGyKsGaz7dv2yIgwehi8/p1aNu+Vf6vE+M6aDVG7NlzE/7kT76AL37x/2Jp6QCGhrQyaIcdo+zr6GzvQW/3gJCrnIwlXaIteTcjjEsvYxMYBWMbpROV0QQ7Ugka5DNUAOF5VlbYect0hJEFm9AIEKzyMLIgGImeZO16bNu2BYs7ZvGJTx4UTqyrp1vmcHBYscMTl76b7R29WLd+IyKREGrVAsrlNGZmCpidK8Dl0QnXlimHEcv7oLEPIlXzIVFyIZlxyngFzUA7tN1t0HV1gJEFjeIs21AfVsl+n7uyKCYtmC4HkInZYLUMwGDsh87YB6dHg+VdZdz26Z2oNcJIJO0IBfVw2ccwMrhJnHy2EUWzFpKJ17W8R5h+i7EPJkO/gINONwSDcRzayWFximDQCZ/bBItpBF63Dm7nBBxODTiWzmobg8ujh8tjhC9IIDDIP8bhtcPiNMPmtsPudcLhdcLitMpqbne44A+E4PK4YXc64HS7Vh7zucPlhNPrgdvvg8vnh9Prg9sfgCcQhtMXhDsQFkDwR+LwBCNwByLwRwgWWQRjGYQTOSRzFUSSefgjKXiCcRisbmgMNqzfsh0TBgPGtHqsXr9BctItWzlibYOoC6++8hpsWLce/b194GYxA4M9GBkdwKRuXGYvmIyToDnsZricVnhdVvg9dngdJgRdFixOV3Do3h/jpv170NW2Hd2dPZL/dnYOoq1zAD09IxjTWNDdPwFOeuoft6BnzILBCS/C6SUsHvwzxOs344+/9J9KObOVDjzWWvEZNTz6C+AJpiBvAYfeAL7y6Cl84+l38dgvIWDx8KtMV5RS6OHXP8RDJ87hMIHk52dx6OfvtewMHjz+Ph54WbFDx8/ioVfPgtEKQYIgpPAaChnK50pUoUQaKqHKFIlgIeTr68BP3wE++4U7MW6viBr1utV9uP76baJL2L55k6QhA+0d0I2PIJuIophNCWBwr42tWzYhGPChUs6L/mJosAfRSADtbVuwacNGbN64CZ3bt6C3s02AhxGGyWBFKBBFKp5DJJhAKpFFpVRHPltANp1DKBCG3xuAw+aE2WjB+JgOoyNaSQn7+kcwMDgm/IU4/jXrV3QWjCIIGIwqWCXhc2ooaCQ+GY0IwFyrVErYdUojl8LIY9u2NjCyIFgcuHGXLIIb2Y26pR9OTx4efw6Zwgw6ukck2ojGEti/fy9mZ+pYXG7IXrx68wCcQS2iOSd8KROGzR2wRSZgj2rgiejR178Ro33boOnrgL6vG5r27RjfvhX67k6Y+nqwivtFLLOhay6HWNgCs3EIZvOozBogN0COIJ0PIBSzw+HSwumehN2pgck8jOGRNlhtI3B7tHC6JuBya6Cf7IHBOAiXexIWmwYG8wSMlknoDBoxDicxW/TSGeiwm4QUtDkm4XSZ4HAaxRgZSKTgd8Lld8Md8Ijze3xe+AJ+cXqP1w8XHd0XhssbgcMdgsMdgN3lF3N6gvAFY3B6A3IdgcEbjMhjnnP7Q/Jevt/jj8i1oWgK4Vga4VgWoWimdcwhGMkiEM4gFM2JuX1xmKw+TExaMK41wmx3wWJ1QaPlngsTwnxzIEtHew+2bm5D27Z29Hb3YaCvH9oJDaxmC7weF0JBvwwqSSZiiISDiMci0sWZikVRyqYQD/nxB5/9NL535zdgmJhAd3sH+noGZZXr6BjAtvY+GVTLCKN/WIfOAS06B3XoGjKia9CKSWsKlblPobz8OSze9jd4gjzDKeDwifPi2A/9/BweehX4ycvn8eMXz+JHL3+Ab758Djv+6W584qsv4JsvAg8z6jhxBkdOXJD3P3wKuO/4h7j/2Dnc/+L7uPelX+G+Y7/+yF76De576Te4/+Xf4IFX3pOf88jJc62o4gOJLAgaKlAQhNRURc61NBnq6+RavvXgyzD6p9GnCWLthkGQWFy7ep2Ujl0WG1xGi+xjWi1ksNCso1EpCrBu27QZkVAYc7NNBAMe6Q3xOC3YvH4NNqxZi7YtmzHc3wOeiwZ9sJtN0I6NIx6KIZvIoJgpiJVyeeTTGRSzOfBxJpFEOpZCNBxDNJISmX0knETAH0UwFIfHG4LDEYDZ7IZWa4FGY8bw8CS2b++V0urGTdslRSHpScKTgi0CyKWXXitAw9Lq9avXinKTkQjVn1SpXr/mOjRnG1jaOYe5hSa8wRA6ujRwe0vQm6LguH4O2eUi4nT5sLRjGc2ZOuqNAnwBM3whI8JpGzwxHZwxLQy+IehDQwgUrIjlXRga2462bddjvG87DIPdmOjchtG2rdB0tcPQ04VVHAUXi9iFcHO5DHC5zbKaWx2sABgl1Gf4T1KQeb83YIU/ZIfRMo7BkU7Y3ZMw2sfh9OqFeGR1werQS3VAb5mE0WaA3mLApFExlngcDgdcLsX8ATf8QQ9CET+CYR9CkSB8AQUUApEwgqGIML/hSEw6I5OJLKKxFCLhBKKxNOi43kASVkcQDncEdlcQFrsPZptXAMQbiAoYEBAIDAQRGh8rQBGDxx+DNxCHP5QUkIgm8khmysjka0ikK0ikS4inynIulizI9U5PGDZnQABKPoufyc92+eFyBxAKxsXikTRikSQioTiC/hACvqAc49EEMqk0cpm8rFrpZAaZVBalbBGFTFZuznI2j//4yh34kz/8I/R0dKKjrVPGx3V29WNrWz82be1SSnXtPbL/Z3vfBNp6JtAzYhYGv3fMiVB2Ec19f4ji0udw9zO/FGXl959+C3c99hq+99Tr+N7Tb4t945GT+OFLZ/HtE8Ct33oGzS8cxt8feh+P/hI4cuosHn31vFRTHnkdOHRSiTgOn1CAh9EDKxcEIpoAQIujYJVDiSwYXSggQSBQwYDpimp8H1MkIWFbVRaWWp99Hcg2b8PmHgvWbBrA1q3dQvI6zWbkY0kU4imEXA5UMknUillU8hl0bNkigGC32lCrliVyY2RBYNi6cR3at24RGxnoh9NqQiIUQqNUgttqRz6ZRimTQzGdlWMhlUGzWpfn2WRKgCQVTSLKezCSWrFwKAF/IIpAMIZwOI1AICEWiWQQjWaRTBblng217t1MtoRINAmzxSGgwihxcGgcrHBs3LRNyqmXcAyf8CCrpaGsMV3FjTcfwA037ZfFr61jHBZ7CuzwDUbKCEdLYFrKezGbK2BubgY+vxPDY92weXQwOkYwYeuDMzoJY3AElrgG8WkfPAkDhjQkhNfAODmA8b52mIZ7Md5F+Xe79IqsMtsU52a4T3BwuKxKqM+c3uOQcN/qssAf8cET9sATdCEY88No06NnuFsqCY6AdYU4dAf4PhvIDfgiIYQSCeEA7B4/7G4ffKEwrDYHPB6fjDcLh6OgBQIhhEIReL1+eeynM3sCCPgjCAVjCAai8Psi8DgD8HpC8HvC8Pti8PkSsvJz9WdEEIykxekJDgQF9cjHLm8IPn9YZjDyS+IsRj+dOJKUiIKRBZ8zIvnoPD83jXiqKKPdoomsvEaAIBBxJeGXH4mmxIIBRglJJBMF8OYhWDCcDQfiiEdTSCdzyGdLEtpWSlWUClVk0wU5FnJllIs15DJFue7gngM4cugRlHMlbNu4VXLlvt5hECzWb+rE2g0cpdaNbe09koZs6x7Ftq4xdPTpYHUn0darxwRXnNlPoLDwGfzLd5/CMyyRnvhQnFt4glaKwJLmEUYRvwK++sKvMP1n38eXHvo1Hv+FQoQ++hpw+DXgoTeBw+Qu6PBMLdTy6EVOL87fAgQqPNWUQwUJHgUYTgEUfokRgF79AIx2Dr/2gZRSCTKPnTqPF94Bfu+vv4b1HTpcv6FHUi/N6Bg8dgvSoTjivrDMYCgm4yil4sin4uja1oYt6zfDbnWgXCwJWAz0d0E3OSab9nS3t6G/uwcmnR5s6fY73ajmi4h6gqikC5gu1lBMZFHLllBO5VHKFFBI5ZCJZ5GKpuF1B+QeJFjwe+b3z8UrFEoJUKgAQdCIxXJyPpUqIR7Py+s8csZHodxAtlBFuTaLXLGBfGkKyQxBJSX3qsPpkwWI0euWtnYUayXc+pnb8IlPfRJWpwftnaPgvh5WewR6ow9ubxLckS2eyMrimkpnkUjFZTF2+CwY0w3A7NMhUQ7BHJpEoORAcUcCkZJTgKSnb5MUIiQdGWjHeO826PrboR/owiqnzyFA4I8EEE5EkM4z9ymiVJtCsdpArlQWK9QqKNaryFUKyJbzUjEYnBiEI+RCuppFoVZCppRDvlpGtlxErlJBtlRFZWYexakZ5Mp1RFM5cV46Zy5fQTKRk380wYCzFLyeoACCgIGPIKGszi6nHz53SMaTe5wEiqiYxx1upR+cUkWHzyISz4GrP2c20ujcgXBiBQAIErF4Wr6MQDAqr/H3ofE61VTQ4HmCAgFD0pR4CrFUFuF4CqlcEdlcWSyVLoBWLNRQKtaRTpXEmPvGwikBi2hIiTAYZTAvdjt9Yh6X8vc5uc29M4BkLItMsiARya23fAqD/SNo394lcx3JprNuv2b9NoksuAKxTNfeNYyOnnEMj1uxuX0YV1y3Fddu6ETPqA2R/DJKi5/G7X/5dTxNqfVJVaFJEpEl0g/w1GlF63D4zQ/wyDvAd4+ex/ePKqs8VZ6PnfoQD5KjOEVtBnCEAqoWUKw4/kngEYLKiQ/F6Q/9/IzwFvcdexf3HH0b9770jpKavHJGuI37j53B/a+cxQPHz+GBl8/ivpfex/3H3pP3kFMhyBDEnn0TMjC3a9yF9VsH0d8/DpNuEiGvS8AiG0kiE44gF4sgEwkhGw3DqjdibHBUeIVUIgmb1YzhoT4xDpIhsdmxbTtGB0bgtrkQ9oVQzZcRD0bRJEcRSwtoFOIZFNN5ZONp5FMF5Pi9hFPCaQhIhJOIRXk/pRGOJCWCSKfLEkUQJBKJgjwWcEiX5TlBQz3PCJZWKM8gX2oinasjnauCUUehWEO53JSRA7liDUYrRw2wAujEhE4PITM3tmHL9j5s2tojCwgnnY9pTPB4IrKIBUMxNKaamF9cQHN2GrNLM6g0y4jmI3An7EhMRzC9t4TFG6bhjphx/ZpLMDCwDSbdMEb72jDR3wHdYDf0Qz1YlS2XkedEo+lp1GdnUW/OoTEzj+nZJbGpmUU5NueXMLOwjGqzian5WfijlN4Ow+l3I18totKoo1xvCMAI0NSmBSAK9VmkSw0k8lWEknn4wklZpblSMyzjCkzQiMcU4AgydPPHwSONgMAIgudU4/lQMClozWjB7gkoUcNvRQRpROIZxFN5cXSGh15fWAkRCQ6huDzn+Vg8I1+2HBNZxJI5eR+BgmBDoAhE4vCHYyDA+AMRiXrsDg9sdo+Mljea7DAYbdBNmjExrhfSa3hoAv09inBqeGAcA70jGBoYxejwBLQTepiNNlhNTgS8BEaW98Jy/L3PfR5f/OcvI5XMo7dnSECC06tp27Z3Sl67et1mrN2wFZu3tGHT5u1SGenq06BvyIBgtAhOpt7SOYy2vkmZQFWevw1Lt/wlDh87J9yDKuWWyIDqThKYdP43PsThU+fw1NutyOFUS0T1xjk8cvKMrP4EB/aQ3PfCOdx79Bx+8uIZ3P/yBTx4/II8vufF30gl5b6X38MDx8/g0KsEhPdF7EWAoeCLP1/IzJZAjGVWNpzRFDIUwm8QqAhkz7/+IZyxOja1jWBwZBIGnR5hvw+JYALZWFbSEQJFKhRAxO0BuQzd+CQcNjfS6SzMZjP6+3vFOFWLGo2tm7dhZGhcADscjKGYKSHg8mH34k6JLKqZIirZCmr5Gqq5KkrZCsq5KnLpCjLJEnLZKvK5GjKZilg2WwVNeV5DLtdAJsPXlcfq82y2Lq+l01WksjVk8g1kctNIpGrCiZGDM5hdsmnS4IheSEsOKN7IWaNbtooRKFguVasrTM3sdj/0Jie0ehtGR/USgQ30j2NkWAOjyQaSnqlcFsl8GpFUDOFsBNmpNFL1GOpLHESkw4bN18PjtgnJrp8YwVh/pwya1g72YFV9ZgH1mXk0ZhfFalNzqDZmUW3Mo1KfQ7HSlBCJzwkcNYLJ3JykFn0jQ/CEAsiXKxJ9ZAplpHNlCaf4vmJ1DvnaHLKVGaRL0wgmCvCF0ogkiojEC4glSwIYRFquxOqRIJKI5yV8Y65HIzITjXkkYivphpIysMwZT+eQyOTF0VVnJ1DwMR2eYSEBwk/QCcYklxQA8SogQkKKjm+yemSvTOWfbsGkwQ6d0QaD2SG2Agp6C7STJrFJnVmAgq+ZTQ5YLS44HT5JlwgEjCgS0YysRkwxmHYwHaEVc1U0qjOoVmbQqM+Lff7zf4WvffUu/Nu/fg1mk0smRnNadFuL7GKrM0ky7sy1cdMWbN3Wgd6BcbmpVq9tlzLaJ2//Y1jcYXT0aTE44UI4t4Ty4mfxg0dO4UmWSxkFtJrFCBhMHRgVCEfwNqRnhNEEz1N89cRb7Al5H4+8el7A5tCxDwUo7jl6FvcdO48f/fQ9AYx7XyKJqTj8079UAIHA88w7TDf4Ocq5Qz//UMhVRhYs0f7k6Pv47pNv4AfPvCmRhZq6HDn1AR4/fQEvvwvc8kd/j/Z+nfBTnNAt3E4ij1w8h1w0gVw0hlQwhLDLDbvRLBsA+zxB4QW0k0YMDo3IyDxOnlq9erWUt/U6s6S5jPRY8Yj4w9gxt4C9y7vRrE5hqlzHdLWJ6eoMKsUGyoUplIpTKOTrYvl8fQUgVLBQjnXk81MoFptyJDAkk2WkUhUkEiX4/QrPRqJ8XGOXPVu3bh/Chk092LC5SzgpVjZ6+ycxoXVg0uDEuNYMk80pkS1TFnJpXKCo3xge0aBUmsbUzDKyhSnZQYw/0+2MyD00Pm6Uik1v3xD6hoYxPqkTjRAzA3fUg2QhKdVFvdGAQoFpcRFBrweD3d0Y7uvG+FA/VjWaSwIOpeqMOHkqW1HCoHwDyUxVwiOGSPwFsoU6MvkK8uUabC43hscn4AkEkcsXkcnSFIfn+xhOZQpTiGWrYol8Hf5YToAilavLZ3/0mTXwn14oT6NanRVwkvCrPA3+Xszj+LP5D8qWGsgU61LKTGSLKNcISg0wTGPux+vU65mO0ITLCKbh9Ubh8ZDnIFikEAwmYbcHBZFttgDc7jB8wRQC4ZQCZBIiVuVL4RfDcJE3Qq61mjDt4MCZeCyNKHmPUFyM5CuNz1W+JeiPCGdRzFeElyBgkMMgSZaIpSWUZfhKQGTl5c///O9xxx13wmLxCHNOXQFLaCzJkkEnYNBYpmW0wZo9RUNr126VGy1XngLHwhEsugbNMLtzSNdvxD9+/SHhLR7lys6SaYtbYI/I4yyVnlZWfUYPfI2AcoTah7fPi8aC5dGHX70AVkUeeJVVFShO//KH+PHPzuCBV4C7XziDHz73a9z1+Bv4wXNv40c/+6WkLN99+nXccehl3Pn4KXztoVfxxR8+h689fBzffPRV3PnoSbHvPXEaP3nhHSm58ucrfSLnpRnurgeeh8WbgZOb/wSiUsYM+yKIBeNIRRLIxBKI+4IIOT3N/Y94AAAgAElEQVSw6s1w2l1wOX1COjI91eot6OodAmXV7DRlhaGnd1AIRnJmyXgCTrsDrEbt3bkLi7NzQjjnUzmZQCZAnyrKDl3ZTEnST0YRXOQIAnRORhFK5DCNfL6JcnURmkmnAILXn4be6MXW7YMCChs392LLtgG0dY1icJi9HUG4PAmJLuhDueI08sU5ZHJNxJPVVjUuI6l2KJaX+4QVl75e7rNrQTSaF3DKZBqy7SCBqlaZx1RjAXOzO9GYmkOlOi1gw+qg0WqTbQ9GJpQtEHT8nzl8QglwgWPZOEh+0OVDwO3Hqvr0okQQCrFSFueSFCFTlQpALFGRX5RRgGIFWcX1ZgtGNVqwhCkkSjKLZIqrP0mcIiKxklg0WUI0U0E8V5PIolBhqrMD5dq8GAGCVYePQKomYCV5W76GWLqIUDwr+oZANA1/LANfNC1GDQSjh2iS/8CM8A6+YGKlqsHog+XOcIzRCHNHOrsSAvLIL5bn+PvyH83fXal+EDDrApDMIxkmMlzka7z+o/dkFXKrBQxyA5MJJ2kaiMLnDQlBy+cEBoKCAAPTm3BCOAkeCSjMeQlS/H31JjfMNj8+97//HL2948L+t23vFkGQKgwiUDD92LR5qzQn/Y//+TH8zv+6VEpzDFlZPhseN2Fg3Iy+EQuGtT4E0ou48X9/CU+eVDiHu55/D1979hzueB740pH38fWfAg+S6GyRlYwY/vPoGTx4GjhESfjb5yVFoH7i8MkL+L8PvYL/OPwavvXoG/j3+47jX+85hm888jrufOwtfPuJX+AHz/4KP3j2Hdz1xGk8/NqHkpLcffTXuO/lMxJNkKu499hv8JOXfg3hL46dwd3P/xI/fOYNKclSxcmOVFZRnnr9PJ45dRbZqb0Y17thtbnhcniVFMIXQjxEsEgJ10COgTyEzWIXcpAVMhEthbPwBins2ipzKShe4paHE5pJ6PVGWCwWkYM77FbksmmZU7rQnJeKVSaVR4YRYUqxeCIj9zsBnmDBe0IFDAU0mII0kC/OYmzChuvXtIFRX0fXmDw3W4NwuGLwh3OIJrm3aFMsmW4gma6L70XjZcQSVYQiRXj9Gan8cTGTezre8q9oHk5nGMFgGtnsFEqlOeRy04hGi/K4XJxDuTiDSrkpEVG11hTQmJpdEMqB2UK9Pi9RifhBOAer2Qej3gXDJNNkN8wGu6TLq4oMqQoN5AsKqUImlo5KVOPKn84qxnyKYMGVj8NddXojqEV3ez1IJNMS6pER5iaqoVAGgVAOwXAe4XgBBAwKm8hXEBgYIfAfSufjyk+nJxDwSH0DnUZxHOUxAYBCKG8oIZ/Bx65gXB5L1SIUX0lVmLIw5eAfTufn76MCAb/Mi42/QypFwKhKvsi/kV8U88dMoSmWLc4gX55DoTSHbL4p1xF8+LlkurnCFPJVsUy6KFEGowoCgFR0XH44HV4xErjMjVlKVaMKKQFHWJlhVScNmzMEqzOCSaMHTm9M+hHYDq3spblBBr5yZP26dRtkZWQH4//63UtlD1CZwHTdWmza2iEajK6+cQyNmcEGs85+IyyePKb3/SEePPq+6CqmP/9tFP/6KaT++kVE/vhpLPzzUdz9llLx4OCah49/iP984X08zHImo4vXL+DJ02fx4NG38cwbSt/GfS+dleiCEcZ9xy7gyCngnqPncPcLZ/GTF8/hP5//Fb73zFv47tNv4jtPvSFRxl1PnMTXD78CiTQOv4xvPXYC33nidXz78dO468gJfO/JU6LTUJWc7FlhVeTYr4Gbfu9vZANji8Un6R4raaVCGbONOUkXiqmiEJJehwd2u1MqYoOjBoxoXdDZwohlpmF2RXDpVdfhurUbpEy5efNW9PT0wWq1IhoNw2QyIBaLoVKpoFapI8ZKF7m2WEZ4JFYxkqmcgAUXOS4kjATE0nW5h3gv0aLxCiy2MAaGjBgZs8LpTojzEwD4WjBaQCxVE6BIpKYQTyrvE99IVJBI8fMacpS0vRVx8L5MZ6cFkMLhvIADnzMSKZTmEQjlkSJYMbopz0qaW6/NoVRuiHHiOh8zSi6VZlCtzqNYnEWlsoB6fVmAJpUoIxRIQ6sxo217L1Yx/KcVS3UJUUpVhv7TkgqUqnOo1JYEHfmD+QcQSZlyGIxmTGg1opiMxFhbVsqIDO0Z4vsCGTEvw/poGg5vGDY3hVIJ4Q1Y8qSxikEQ4TUMFalxICdBU3kKPlaFUiqQ8HoCkJSruLKH0wIYwk0Ek5ITqj/D5QqBaQZDetVsNp8IZ1yuCNzuqJScqNng700+JZIoK9xKooxEpipAoYIn/w8EICmThT6qs7N6w4iC5V5GFR53YMV4nqmKWglhWkIjqLCcy7+dxpvAYPFjVGNDz8DkSg7LCdAUelFuTLDgDc7ZjJdceiV+92OXyVZ4BBC+ThHPlu1d2NrRh/buMfQPG9E/asWwzo9QcRe+cvfzePZXwJ5/egjpv/oZTLc/i+if/xylv3we33oFeOA0QJn14yegEJbHKPGm3uKCdK8eOf4bPP7ah3jwlXP41pFT+OaRUxJFMKIgUNzx4AmJMP7j8Cl8/5l3ce9LZ/Gjn70rQHH/K++DxCejCZKeh05+ADarrfSRUFreaiITeTl7Ut5QJOIvvAt858HnYPakYTD5ZONechepVAYsOxeYKoZSUtr0efxwuTywOrzoHtIhV92JIY0Xk5YYmss3YXNHn0QXHDbD2Zjd3b3QaDSiAWKHsMFggtVKtXJMCHhyFMUCo4WKVL2YgiaSOUlNCRY0qWS0Fld1kc3mFaemwzNKIEAQAHKFWRTLC8iVZmVRoqPTuHu5LFh5llGb4PsVa8pztWrC+4SKzVy2iVSyLp9JoKDxcwlGBJ5abUmcn+nI9NSipPm1+oz4Ondi57lSoSmAwWtVsCiX51GpzKFankM+yzmdFaziP4GsLkuZBAzm/uQliJh0ikSmjmiSf6DyD5GcPV8WsBibGIcn6JVyazJbQCpbEjDh6s0QKhwtruT+FD2xusB/MB2cBCYrIMzPFUuJ8xFs1IoIqyBuVwguJ3d09sFidgtZQ9LPavUqzu4OiAiKqjkKokwmF3Q6GwwGB4xGpzwnCaTX22EyO0RpyRCWQhhukEvQEOBoCbocnqhEMG5/Au5ADC5fHE4flZ+UgsdXflfyHk5ncOX3Y67ndhEcWAIOwd2KKBhNEDSYijCM5U3N3JfpCMFCdCRhfm5KBGWxVBWuYBruYFb+96yjc+gK5yhwM2COkmcEQWC47PIr8f/9j98VwOA+l5s2bRIQoQMQLLZ19kOpkOilStI9ZIHRW8btf/tNAYs//d4JhG+/D+m/OIrKF44h9fv34F+ffFtKo2wmI1gcOn5BSpuqMz/1BkTqfd/xcxJx/OSl93DP0fdBopMVkXtfItn5fsv4GiXfSpmVJKdaASHRSQKUXAmjFhKpUhFpdcQSMBhZEChootc4dQHPnjiDcKaJrh6N9Gz09g1gcHAQE6M6TIwaMDaghWnSAo/LC58/iAm9GWN6J6aWPgF/fAY6Wxr52i54wkllT9PBMdnVjNOquFUgdwDj5C2meOzlICfAaJqrc622IJwAfYBlTUbj9BOmqYw6abnCjCyuXN3ptHTean0HSpVFeV5v7ka5vox8eR7VqZ0oVhfEytUluY7XkufgQk3j+UptGaXKglI1yTeERyTIJLNTyGVnkU4pQFOoLCCdb8r5RKaBUm0JU83dqE/tRL2+iOnpHZiZ2YW5uV1ozu3E7NwyZmd2oDm9hGZzGbOzu1GbWkKjuUOMFAXPT08vyXWrWPphiY58AzUDBA0e+U8goZfON2RlZWjOMIv/uFQ6L4M2NJMTIsdOZJOIJlPCG3DFZYjOHMrjTwipSJETKwqUY/v8EXClZ5mQAECHY8mHX4o4NR1db4VRZ4dh0iJ5k1GnPGdZUqexSHlSr7NBr7NAb7CuVCJYjSBA8LPk8wwOAQgBBbsHFLjQWPJ0OL1wuRW1JX8HghlNjXIIDDRGL4ximAK5/FSDKopPOXoiQpaywiKl3la1hcBFBR2Nak5WWewOrwAJwYTiMoa1FPQwdaNwjBEWgcrui8EbySGea6BcX0Jbx4jsxckZClu3KPtLEDA4Cfrjl1yB3/nY5bh+7SbpF2H/ACXm1F6s27gNm9sU/UXfkB7D4xYJ3/smfajt+yNJF354DPire36Nv3sE+McjwD8feR/fOfq+iLMeefVDPPLKh6L4ZL/HvS+SV3hP5mpSpXno5HkBlR8+/wvc+fhr+MaRE8JffP3hk/jaQ6/hzsfebPEZp6URTW0UY0WEIMFIhWDwOEu0rclcElGwMqOSruwRIW/BeRqnLkjq89LbwGf+9IswOhLg1gbDY5MYHBoDS4R9PeMY6tfCZvYo5fhEBp09wxjSWGF2pVCo74M3UoM3XESqOAVfC6SZNvM75PfFShm/L5YeeY5cF8P0QmEG6mpbKEyL/kEh5WdQLM+LM/PIdFV5vrji6CoQ8JgrzQlYEDSK1UX5jqtTO1Br7BRQIFg0pnehPr2MaoOfsShAQ+6DPkh6oFiZRaEyj2xxFrkCf/aigITDk4DFEZGIY8eeW7Hvhttx4IbbsXf/p7Bnzy1YWNiH+fm9aDZ3CjAQCObnd2NxYQ9mZnYIiMzMK0Ayt7gHswu7sbCwZ+WaVQQHOn+CmoQWKx8Jp6VSQOdhU5XTF5KVlbJqhu10NG7kojcofR8Wm1m6Lem4Oq1djM6s0RqhmzRJjXdklN2VDln11dWf15uMdjGjgSBhEaAwm+ywmJ2wmJUyJI+8zmC0SmmSO2rzC2U/BqMJOiKjBT6nqc6pAINXrqEDE6iotVAdWY6t3hAqMqnZcPuiCmgEUyIj599MI7HEI0GC13wkEU/LeZbCFHI1LUe1X0U9kmQjSLIiQxkw0yamHQQjNqixnOwOpeDwk49JCtfDFI5iqw0buNFutwxe2baNYLBdGo9+52NXyvQm9oWwP4S9Iqy/b9jcJtURRhcUcJHwZN5uckVlCz5bfAo/evJ1UV8++BpwD/tDTkCITOEnmHKcuICHXz6D+6mZOM7U4TfSQEanp8KSJCdX+weP/wY/+umbePjEORFcEVjYe6JqKdQGMR4llaH4ixO6Wi3pJDEFLFrdpgQMFSyo+eC1LKNSNv7kqQsyGvDO+3+K1NQBxPILoilh1JvNTCOTbqKUX0C5OI9EoiLcWU/PmLSYX3PdVmze2o/uXi02benDyLhJlL++UBY2TwKeQAaBSF6iYaYBGp1diESCBHN5GslDHgkazOur4sgLvwUKdFxauboDldpOVOu75MjHii1LBEFwqE/tEpDgkdaY3o3pmb1yrDUIIPwMRhWLwkNImkH+rDIvkQmBh5EEjwQOZgBUcNocETjdSkpNTo6pxdzcPiwuHsTy4g1iO5ZuxM6dN0pX7fLyQdDYYcsjz9OU8/uxvLwfS0v7sIr5stcXEvk1w2Wvi2FzWMqIlEhbHG5Qqs2QnFvPMb/n9aMj/ZjUD8FmN8LlscPlVpzSaQ/Bbg3AYfeLs5tMFjkSLAgSJpNHOZodYCRgs7pgt7nFLn7Mc3xO4OCRAGElw213S0TA31sUmNRMSN4fkVWc4KGCgdqnQYBQNfuS5jDVEW6FnIki+Wb0Q6WmRBdBKj4VcCDzrFZUyGWQ3CQJywqNOHmcSlGF5JJjri76kgpXhTpDTH65s3JUQ0vmnWKVWVnhuMrlqrMo1OdFk8Lt/Uj2Mv1hfXz9+u0CFgQMim/YRHbVtetx+VVrZHUdmbCif9iAngGNgAvBgbV3RhicME3x1oYt3dJo1jVswYg5gr/99x/hBWoeONei1bbO1EB1aqYh1FwceU2ZYEWHPnTyLJ55lxqN8zj0yvsy8YqlTYKGajKolykFy7ItTQVTDzX94OcrQ3o/GnQjz2V4jtKWfjFYiOSbo/tOX5Cf9yz1IK+8J0RtpLgDoeQUfMEC7K4kHK4kAqEiguESXB4+j6G3VyOAyh3Tr7h6rZSXOcSmp38CZnsAFlcM3mhB0j5fpIBwvIxQrCjOxo2aCBbM3elwfEyQaDZ3C1A06jvFsenk/93o9HtRn9qzYrXG7v8GDjzHawgejCp4VG2quQc0PmdUwjRDiUaWZX8Y7hHDdEYijNIsKo1lNGf3YnZ+v6QejHAImn5/Gg4HuTlW5UrIZaZQKc1jqs5oYo9EHASKHTtuaNlN2LXrFuxhdLLvVuzd+wmxVeFIAmLhqJBzDJFpXIXZmcl2blcgIBEGw3BJIbxBjDCyMI7A4TTD43NKCZVOSR0Dw3plxafC0SlOTrAgN8D3UwDFlZ4hOo3OzfCcOT+l3TRyAHabZ6Xuq17/XwGAElvq4JlGkQ8R0oliLJZSQ0poyd+Lfw8/Q13ZCRYMMxn+C7mazCORLUsFSEgkCfFmkM4rlRHmiAqiE80bYtSRlGpKKMkvisbUQcLK2d2YWtiHxvxesenF/ZhbOig2u3gAK7bjBtTn9qDSXEZ1ZgdqsztRbCygOrUkYEOhzeCgRuYdtLf3Y8sWZRTbtas3oG9YA180D5MzLIrN3hGd7Hmxta1XlH3MuTkbksfLr1qHa1Zvk36RzhEHZvZ+Ds8TEE4qXAFLoZxtQbKRjn2xKOqR0x8oqcAvWv0jr53HQ6+cBfkLpiR0blWZyfeyTMo+Es7C4JECLJF0Hz+Hh04oczNUAGEkIcb0g9YaykPhmDxvHTmkh8D2+IlzOPoO8Ad/+w3EqnuQLC0iGC/D4UuBWydO6FwYGDGid1CHkQmzNBUynWRpnSMHhPAcGMPaTW1Yu6VL/m9WTwzheEk4IkoFSFYS2NmMyKpapTIjfAUrBsz9CR7kMAgcjAjIPahWm94FWrWxG5X6LtQIBBdb63WmIY2ZPZie24eZhQNifDw1uwf1Jj9jpxx5L6n3Fe8tWrGxhEJNMf4sggb5CXIhvH56bq/cX/PLN2B5141iizsOYnZhr/wd5BRJFUQiLCRQ6sCyL1WmijYkn5tBsTCHSnkR01O70Zzeg5nmfghYsGklFmNoHBX2l/m0lEEjCQSjMXhCIQELht90drfHJ5OGjaYJmTXh9jrgcLqFD1DBQGmAYROMwg9QYSYg4VE4CzqvmhYIyPwXsCBw0HzesJhcQ2dvOT6PagTBqEF0+Wz4kgaanICFCiQEEJ7n38RqCasr5F5YtqWmhFoOGsGCZBVZaOaeNJZQCRQsn0oJtTIvhBS/QH6h/HIbM7vlyC+Jj/laqbED1ZldqDZ3o9LcKUcCR3NJAQr12vL0Dnm9NLWMTLkpSlcK2LLFaeGKWNqenLTKNGmOnt+8uROrV2+W5rF4poRgqgy7P4UJk1c0FW294zLte8v2HtFcMLJgs9mGDR1Ys64Dm9tHsbFtAnp7Bo+88EvhAei4Ms9CFWG1UgH2ZXAQjqQPb0ApoRIMyFkcV2ZcUP3J5i8CBDUU97/8gVJBOXoWVHM+8MqHLeKTpdQzuO/YORx6leP+FVBSG9FERUohWMsIFvIaiU7yGyzfnrwgfSIv/BK440dPwxAsY9joRz+HFY9aMDRBkZEfdl8CFC3xf1iqzyJTrCJbqqFQbYqYj1Ghwe5F16AG165vx9Vrt0tfDbd5ZMmfYMEFg2V+VtHITSilxVYZUkBjWSqFXOlpHznrTgELAgQBg3YxWKigooIFj835/WIEC8X2YmqWptxbvKdU4z1Vmd4l9xfvMfVn83NV8GnOE4D2izHKIFAQNHbuuRn799+GG274NG688TO46abbhctgREEug+Rno7FD0iymdayyJBPkNOtIJaeUNIS9Dhwe4/UFRBvAchEbUHieXaIcFMMoQ4g4dn8GQgIWBqMGnEzFmRMqWLCBhUZn5vs93qCkLQIWTiWykCoCowlvSFZ/phF0eBoBRFIGzgYIKOdVUOGR1zJiEOk2QSKsdPrxObUKBAiCAiMLggRVpdLs1dLtK1JcRYVJIZpEEUwLKrMoUSjWQm9GDGSqGeYRsdUVo8xVhAAwvQt8zC9b+WL3ymO+Vp/di/rsfrmm0NiJbHUBqdI80uU5ZCrzSBdnEUnVwLA3ECkglWMaMo90aQbJwjTCqYpwGOQsKLhxOEKSejAdobGyw05Tkq6x3BQsvgTGzV6M6B2SamxtHwCjC+ozGFV0dvSho20Q27cPYuPmAazd0I9N2zX46veP4Ge/AH5IIdTP3sN3n3sP3332HL712Pv42gPv4t9+/Ba++L0T+Ncfn8KX7zuNf/jhCyDHceg1SsMviDOziiFRwyvnBQyo3iRIsApCCfh/Pv8bfO/pd/DNI6/j3+87hi/f+xK+9dhJaSCjDHwlwrh4BJ/aoNbqGyFYkbsgb8G0hwN/H3r5XfhLy9C507D6svBFq/DHK8r/NF4UsIgmWI1jlU4h65WSeBH+cEa4IZs3Dq3BjWtWbxe7bm0bNmzqxeCwEVY7h0RTFFWB0eIVzQJDfFYlqrwfWmkDv//K9B6x8tRu/FdTX+Px4teqTeUemZo/iOmFG+R+4bnazL6V+6fBSGN+P3jkPaXedx9dt1/eK58xe0DuQzVSmVu6AQs7bpRIdnHnTVjeeTMWl2/E0k4l2tix+yYBj337bsHevTfLdDBOCNu//xM4ePA2HDz4KUlBbjz4aagmkQVbtQkOgWBYUhGCBfkAhc/gRKmg9M6TBOR1bEgZHB7ApH5CWtg5d0IBG7Z/J1aM6Q0Bg0eSnYw2GP5zdadD05kpcFE7NnlkOsEogAIYGsusdHw5x/OtlOPirjwiPwFB5Oatz+BnCUi0KjxcoSkhpzG055G9L2Sda9PLaMwwStglIZyK6DwSJNQvgMfaDG+MXSjWl5GrLEi+SJIplZsWsilTWkC+uoxifSdKjV3I1ZaRLM4hnG4gkKgimKyI+aNFyZP94byIchL5KUQzNbEgVbBUi2ZrwsZTPMZyMJ2f49c45u2qa9diS3svXJEcnNEi9M4whrR20RRs6x4WsOC8C5lava0LrKZwCvi6tZ24fk0nrl3dhVs/9wVwlf4/9zyHP/3aIfzhVx7CX37rOfzNXS/ib7/5Er7wjRfxD3e9gv/zo5P49/tfx7/cexz3/Ry495WzCli0uAmmFpRwU3RFQKDu4vvP/BLfefItARBGFEp5lcNyzq5EFv8vTmMlmmgRojIwmJEPKyasjJxS2tePvgfc/oWvIFrdiXhhEbHsPIKJBvzRsqQUoUhBKnK816iHEXVioig6GsrFqeg0WAKYNHqhoSLUGYXTm5Q27/bOMaxZ1ynt39wd3u6Myg7xwXChRV4uoTm7T6KGxtwB0OqzB8XR6cgXO/N/fc5rCQ4zSzdhdvlmzC5/Qmx64SaowKF8HkHigHwWQeIj++3Pr80cwOwCQeBWLO+6DYs7b8b88o1yXN59C3buvRVLu27GwtINAhS79t4CAoUCGiQzD2LX7gNiO3buw85d+7Fn7w3Yt/dG7N1zgxgf01aF2XodSyq8RUQZ5sGWW1GtycwHiq0i0nXJSVNs02aL9uDoGLQGvUytiqczStt2Kw2Q7k32S7QcnY5LMRTTEIpa6NysUVOnripIVWemI1NRSmWZauprqqMzh5yaWpRSD0s/rBvPsEu2uQAKTcqVqRWlGn8GjT0mnBlAY1OcaqwrU3qutgeTCRflG9VsLUGadARm6qAGgowzj9SfMCIgU02BDUkmyRlbuSpXEvXLZ5RB4CCI5Bm21pclKmEYSdKKISwjGIpsUsUmIukq4uma/Ax2KlJKzNSJnAUrITJBmntoXrcefeMmAQxHII1BCrmG9ejoH5fKCIlOKj8p5uLY+S2bO2Wvi0svX4drrtuGaGYOz546L9Lq7z/7Jn74s3fx42NncM8r54RnkPmbbDg71eIy3laO9x5/rzXZW2kOI2nJ7lJGCWxQ43MSnIwILgYEPmY0oUYULKOuEJ7CXSgEp5CaLZ0FS6fUWXCbAmoyuNkRtyJgenTHPU+jsngrilMHUKjvRaqwgFC0IqlEJFJAIlZEMl4Si0WK4LlgIAe3NyWqSpM1Aouds0vY2MiOzwqiCUqtp+D0pNHWNYa1G3qxadsAegeMGB6zy/lwrCrvc3kzsLhSijkzsLrTsHkycPhycAVImhbhDZfhi1QQiNUQjNcRTk4hmm4ilplBPDuLQnkXipXdKFWZtuxFfXq/HCv1PahP711JYxrNfZiePYDm3EExPlatyfOzBzAzt3/Fpmf2SAl2Zm4f5pf2Y9eum8AogrZ7941iBw7cihsYRRy4Ffv33dQCh4PYt/cG7Cdg7NmPGw7ciBsOHMTB/QcIFhwhl1oJ3z+a/MM+fYbzaTDyEBI0npLBHBRfDY5ooDfbJOJgtymbuCgV5+quRgs8EhTo/GzSopBKgKKlGiUwqM8JCAQBNpKpVqvNgUbtOo2PeY0aGfC62VnWjHcKUFD3TrEMy8Hq76FGHGpDGf9eZZANe10476IoJlJ2mYqlEFzkK1jnZvmKoSeNXIQASHlOeAymKUpdXCl5MR3hF0xiq1TdgVxlCdnyYgsklpEpzSFJyTjbkXPTiGenBCAIGGr5i+mPpCPZhqIijeREEUs1K7Uj3PFqQmMQSfcV167Dhu39mDB7hLeYtPjQN6pH98CY6Aso++YUbDag0Tg5+oorVuOyy1aDpURO1Lr7iRMQ8pCkJjtDSVa2qhgS+r9xQVZ0ljq5v8iRt87j3pffbY3Ja5GTrWoHnZ8gQQAgUPBIbkIAgTMx5Dkb1T4CCf4MgoNa9VA3LZLnrcG9jCpIsqrlVkYX5FMOv/wrNHZ+GkmpijQRiNellEregdqJWCSPaCgrFvRnEA7mYLWEBCiM5gDMVk5WY/dnHA43q195AYG+QRO0ep+cI4AQOPqHzNi0dQhb20ZF4MbX9aYgtKYQNIYwxnVBjE56xUa0HqjGc2M6H8b1fkwYAr9lWn0A41qvmEbrw6QhKM1kkwY/9MaA/C7sCWFZ1xfIwhfKiYeb+1EAACAASURBVIybqSsVmjQKHxlFEQhZqWOLA5Wk1IZwYZTFl02WuTIq1SmJHG75xKdw2yc/i9tu/QwO7L8Ju3buw+L8EuZnFzA3M4vm1DQa9SqqlQIK+bRsK5DLxbCKZUEZI8fZEqm8pAR0NPY8sNchly3LeXktW5Jro6mClOm0BqdUEyQ6iSpAojaqqI5P9ReVY1S/mc1ecXYCQ6NBNdzUSgenGnHwHAGEqtIs5wSky9K+zrZ1Ogx7P1Z4iqCiCGU6o5qaxjCqUVMWOcf5GRSZ5dgRS2ArSzcpm4DIY/DnSmrSAiMKb3iezWbqHAIZrcdVPllSJOHse6FKNcauQ+r7Wxr+VA1xNgO1jI1C1P8zXaExOmFPAI0afrVPgGU7ORfJI8gGOMrOIzmRlqukbE/vkAyFtdg9kmpcff1mXLN6C7r7tTByLqjOLmDR0T2Are1MQ7bLPpqUiF915XUy75GDY6/mzt3rOvCFL/8Az7WG23CDIWWHMsXJqaiUUqha+qSi8vQH+Mmxd6QCIu3jnGbVcmoVXAgKqqmgwaiDrx95/bwYH/N9rKRw+I5aGlWPBAN1uwJpked1BCG2ubMF/g2I9PzGz/4djJ4cLN4crN4U7O4YnByO5FfK4xTL+b0JhOhsLKc6OLE+KpyEzcUZrdysJyZaC1ZU7N6kNKqNaB0YHLeKjU46MWHwYGDMgg3bBnDVmm1Ys6kHXQM6DI85kUjPIZqYQixJ0dQSEulp5EuLMhOzUF5CJj8nz/mYiwiPqSw7uedFpk35N0nESKyMYDArczR1OgeGx4ySSk3P7hIh1cz8HtE7zC/tXYmqp6bnMd2cR73WxNz8Mhbmd2BufhE7duzCnn17sXPnTszPz2NqagqpVAIGg0H6XzKZjGxVkc+lkIiHEQ8H4HPbZLo8J8xbTeMyUJtDtU2GQVjNQ1glena2k0sHZlGcjmlDPleRqU/l0jRq1VlxHI4AY3s4WXv+A2lUHZJA4rwHchpsg2U6QDCgKqzRoDZ9Ubo92fzz0WyKkuTjdHyKlCifZilTnVvIQTeUe0fJb6gkZksfwRxUrWqQ0FTJTIKCChYqualGOYwmLjYlqsgLABGI2POikp9qq7j0pITTUjlRms6UrlOit0KeKWUnonqIjXPBrDg/c1sCAPkIrgY8ymoQI/FWFPEPuw2VZrsCeD2NwMFzfI0kHGXwXCGZb/P/QrBkqXnT5jaJ7No6+8Tpqbe4bs1mdPQOY3jCgOEJHbr7h6R1nfMu1q5dL7tbXXbZFaL6vPSyq3AZgePaTZjf9/v46Wng6dbmQHRyph0siXKu5sPHz+Hwq8qoOzo8J3tzApbqzFKlIPlITcbrFGNdWDHqMQhAPMr50x+sHBldXBxVsFTLz3z05AdS9eAwHj6nqfM92TZP/QcnffF1krP/9u3DMPtKsIVKsPrT4uyU6lMno/YGETjYbMUUhCs0V2qCBI9ufxouAYk0XDzvz4J8kmguklU5esN5Kc1a3XGptDj8SWjNXnQP6nHdmk5JTzZvG4bO5BMexGwPg8bnNJMtCKM1AJsrCorAeC/Q2JmtppiszvH7VSPhWr0pkQABYHnHHiwt78bC4k4sLC5jaZny7SnUajUsLs5jecc8FuabyGQTMtnc63PKpkpujw0mswZ6wxg83D7DpkNX91YMDHbKdhQazSBcDq1M2A/6TXA7tTJpPxIyIx6zIBY1I5mwIBE3IZW0YBWlo6pYiI+5wso4r1ID1cq06MZnmsuy6jLP5yCbZKmJxuJNcAWL8k8Z11oxMKyVSdcUbHFFJyjwRqcT8cgVkgpOai34GmW0dEDyEioRyZ/LkXTs4mQrcCKelTkPKtmpcCnK7IcV0rPVCcgoiKaCBV8n6F1MjBJAVGAgwEmUwdQpXZRIilEUQZJRFX8+J3jRlPO1lalIjEb45fKzWLPm38K/T7FCKzQkmZaV1mIVBNikxpkG/lB6ZW6oAAzVg63GO17jJ+i0wII3EElhApc0rkWSMnDnujUbsXrdZtkJi3tVcKjrNdevx2aWSjuos+iUoTic2XDt9dfJtnaXXnopLrn0chAsLr3yGlx21QYYHFk8dewsnj4B0U5Q0s1GL47yp3LzoeNncPjVMzj82lnRXnBqN51XekcuGs5LR+aqz9dYKaGKkzM11QG+fF1KoHR4Rg2twbwEJwINgUiijNZrLJ3KZ1LHcZG4i9UXnmeJ9Rn+zJd+g1hpD2zBMpyhIhyBLKibIIHJ2RAM4/1BdkCXQK6BfEQ4WYcrkIPDl5FQn7yF0RKVxyZrTI5mWxQ0pidMQwgoNLdfMZeP8vy4DKYZGDLIzAp+r4zUqczlYsTFiWkvBzCxL4rVRC6ovO8opa5Pz2NqmqKvCiqVEkqlAopFNlJGEE+wWOBDKOwFnZ5GAaTZohMgcDkt8PvtsnFQLhdCOGhVJuqbhmWnPrtjAjSnSysbe/Ho9Rlkyw2NtkeuicXtSCWtiMf1SKfNyOf5eTbk81bkchaUy055zHOlgh2rWDokSDAXZ2WAEYEQgsW69L/nMnVkUq2BL/kaAkwF8lPYdfMfI5Salf0KRifMQqhddd0a6A0WpDMFubkJBtL+nSgJKHB1ZO8GU46VlfyiKgajANXp6azsWSFg0Oi06mMBj5aegteo1/IxAYKAIcDQ6ndRQUNSE6J3VhmQyhSJkVCjPotatSngWC41JKJSAYNAQVPTIWV2AVMPpTOWQEFTW+KZlkikESlKpKDcqIwacvDwhvOyt0RZ+dg/E/CxoSyjRCWBjFxDWTnBgjmomnoRKGgsEbOSRLEVd8LirlXsFVm/bgu4Hd4adqWu3yKb13BIDvfNvPzKK/Dxj39csUsuw8cvuUwA47Kr1mFrhw7fv+8YfkYysrUXqqQOdGZyEKcuiEl68Cbwk6O/EmeVOZ5sNlP1EK2j2hDGFEZ1bAEKgkXLfus91HZcxHEQSFQFpwoufB+Bh1PERYfxuhIJPX36Qxx9A9hx8+dBoVn/hBN9Y2Zwynl3/6TMIx3TOqAzBqAzhjCm8WBwxIr23kkZbNwzZAA36BnXujGhdUOj88q1fA8rJUpUEILezIjBLxO6OGeEI+842Z3Nfyy/S+NluoBcqSr3fjpfQKHIruUk2JEdjEYQjkZk75rB4SG0dXVibFwDTqUyGLWy8dT4xMDK5lNjE70Y1/RhUj8Ara4fem7PYR2D3cndAceVvXVcOtlnx+/Vwe/Twu0aQSJuFmM0EIkZkUhZEY1ZkMm6kc64UCoHEQobYTL3w2obgsc3jkzGgmzWjEzGgHRaj1zOhELBgnzevPK4WFTAYxWn6TA/l6k8pSnpPM0XKuIg0o2aqQurTOemcMnsCaO6eBD55s2IFXfD7k1LNcFocWLTtnZYrHaZnMVogQ7FnnhajKPQEzlpAqOzs4GNo/TUqEIlJNVVns5KEwBgo1sLLHgkODACUAbjFgRgVGDhVgGqpZKKOIvAQSC6+GepP0/tHiQRy65bgoViBEv+jgpoMVKRdIfzPCjouggspHlOZOA5JSoI5WQku+SgrfSCEYMKFgQMaYfnZHJ/SmYGEDgYLvO8ur0Bb0YVJNjJSpUrjSpWdtBScEWwuOKKq3DF5dcoG9Zcv14ijtXrNwlgXHX1tbj88ivBqEKxy3HJJZfh8suuxhVXr8fV13bjj/7iq3iRacBrSjVC+AY6/xsQ0RZTFEkHXjsvzWTi7FzxGSWoIMHHrXOqsOr/9VwFGfW9kvaovSLsBeH+q6eUbRT5M5/hSL6W/fRXwNFfAT/9JWRy1rF3gTfPAn/3L3dhWOfFiM6JSTqz3S8zQZToIinRhcfHFLGotIknKzJjZSUFzzeEEKQYi82SaorK+SKMDNgSwL4h7sXBlgPOchkZHUdvfx/Yee3yOOHxuKA3aqGdHIPBNAlqkEbGFQDQ6kcwqRvBxOQQxsb70d23HZ1d22TTLaN5DG6vAQ7XpBy5C18wbIU/YEIobBaLxa2IRM0IR0xyDEX0AgICCHGTpAm5rAPplBX5nBN8HAnr5HkybQMtljAjnrQgmXLA69NCb+iB2dqHWMKEdNYqlkzzGiPC0UkEQhPwBcbg8Y2IWe39WEXZKsFChobmlbZbggWdUQaSZpXSHaMBKgaNriDK8wcRLOxGpnGTlIoYkXCSNgf25grkDTLinFL6ZPt7tipRAVu0OebMaLCuOCHTBDUKYERApycg0AgqauohHZpUlramKTPKUK+9GFjUhjgCBn8eQeFiI2iopgIGIw+aAEqL2E2nGLEoUQsBTI1YVKKVYKGkImWJANSNiISJl3xU2cOBKYgw2r60gAUbfQgWNObUAV8SAW8CXndMpPJeb1zp1m11wao9LPz7CRRK+3tAmucmdSZ0dvTKfAuCBdOL373kSuEjrr5+La68djUu+Tijiktb9nF87GOXiF12yZW48sp1uPyqNpSbN8kKzZWa3Z1SrWCoz5SA0QNB4HU2jXGknpJaqOclWiBgMCU5paQnvFZ9TnDgefWofpYaITCK4CSs534B/OwdBQR++gvgp29ewLOnz+Dpk+/h4RffwN1PvYI7H3gSX/7+A/jiN36EP/vSHbj9z/8BN336T7Cw6xZ4yC3lq6LWTOWV6hxXfIU4n0KaJfEUOadiq/JHcpwaHg5vjiDy/9f1nlGSrVeVYOq9VyZ9+IgMH5nhvfc+M7xL7yvLv6rn9IzekxeyQGOFEDBSQ0uYbho3jSRmjcQAEkgg1MghQCMkhJqmG7MWa37MzJo/Y3rP2ufmrVfN6v7xrRsZcTMyMqu+/e2zzz7nzFga0AcHWe0dHUqflmK1gnyRw7EKAgTFUha5fFI2fDIZRCTK2aUOeNatwgqq9YwM1mq2c8IEOJSLIwN7wxI4j7c/KmO2s4nxtIliOYpUxod6M43JrCWLQDGcVDHbbQkYjMZlYQgEBa7+MIfRpIDJrITpdlmu1BN2d8vY263h6LCF7VkZhwdNAY3phD83j/ZWQgCi2UrIILBmK4VY3IlI1IpC0Y96M4JmOyb3NVpRlCo+EByG4zya7ShamzEUSl7MMbUiKcxzNtdQ2v9f3LyNmxd35YRl4ws2HmWakjbZzek+GpNTbO0/h6On3yU5Y/oUprsHOL24gdPzM9y4yTL3c0lh7lM83FcyK9zAOzt7MhqezWG4GdlxiC3KlG5E9HnsSQXsI3ZAprBzKEvpVbmvpHSZ1p3ty1wOts0/khCGLENZ/PqE7Ib3XGZGVP2CDIEhiazLhsDCGqhp/LMak0dAJvoE2+4pKVeGCHQEUuhknKoKk48Ezcm5FDgxHUcRjbl9MgthF93dR2BBEZejDXp0vfZml/1BlaZArFuhyY2fSS1pZ/t5WuAVdtFCKpmTLk9s5sseDNQtljVGZWkNwiAobC4tLGNxfgkECa7VBS1WlsxYXLYjXRrji9/8RyUrcpnyVLUGzguRjf8PkEljDE0oVvLKJUDwj/+vAhRS7KWwEAIGGQJZCbtz/9k/QsIZES75/f/5/8Gf/M3/hd//5t/jf/nq9/Bbn/8mfuXTf4KP/frv4kM/9+/wAx/8ebz9/T+JN771A3jutXfjTe/6ATz7pnfi9rMv4+GLb8HDF1/DM298FW968zvw6mtvwxtfehGvvPqyTOrihPDjk30MBj2MWarQ6aBSqcmq1yqo10pot8vY3Kyg1eK0vIQURXJQdTYfQadfE+qfK0VQqSVkVRssmkyh1U7K/F/S/t5AmcKXzviwvmFEezOD0fj1058MYDQpojfIYDguYDwtyoYn/ecMYZ7u2QI3axqT7YaAxHhWB9fuQRv9Eb83Kxt+tlMRFsAr34eMgO876GfQ66bQ72VwdtqV62abE9XdCEfWUKmG8aZX7+HV1x6IXqHRPAWjcR4ejxFenxnRuFvA7OC4g6PTHvaPtjAjC9lvYI9Dk2dFzPaq6A6ymGNakMyCpiSus4u70sCX5ibF48DmFyyMeQbZUkPCEG+8iFR9hrOn3yrmIqZe290BTm6c4869u7i4dRM3Luh3YKxPsGDfQrKGY2nLzuaoHELLlnIsjydgqOEG71c0gjPlfm5gOjjZ3Ja9K1k4tn0goYYaIigCJNnQDRFHeVXBQ72qIKCGE+qVYqsIrpf2cIKD+hrBhY9VUOGpxHoBLrWNGtOoBA6WN1PppsLeG5G6nskaTs4fqd+8h6DC+yiGiYh52QuDowBUFiEZIenHqbQZZOaHPhXW3dCrkk6XZXYGTVpsBc/BuhQ2aQEXcdMXkR6cG/6Y2MQ5V0QxZW3AZd+A0+aFw7oh9SI2ZwKuQBm/+dlvgMyC9RcECnb6Jhv46t8p4cbX/v6/4A//+v+UcIQgQAD4i3/6//BN6gcEA840/bv/G+yi9eW//t/xx9/5J3zhf/0HfO5P/xa/85Xv4X/+42/jE3/wDfza73wZv/hbX8DP/NtP44Mf/3f44Z/5RXz/Bz+Kd//gT+Lt7/0RvPqO78erb32vrFfe8i68+OpbcXrzDh4890a89ra3453vejfe/d734NVXX8XLL7+I5194iGeevYdbt09wdmMXw3EDk1kb7XYehUIMpVICpVJKFodQ1ytpGdLdbmaw2Upjc4uZghwGw6JsTp7m3UEeE57muxWMt0uy1NN8ul0Umj6dZjGa5MD7e/0iEkknHM4lAROCRH+YlZOfpzNZAK/9cQ6DSR7DaQGdfgb5kh/VRlQAo9MvyKaV8aBbGZzeGOPwpC+zhfnZCCz5gg/xpA3R+JroDeVqAO1WDNmMB61mXH42R4kWSxEYTddRb6TwwZ94H970Kv1Le/jxH3+fgOPq6hV4PGbEEuuI53xoDwqY7rawc9jG9kEL450a9o63cH57IqB1fNbF9l4Tc2yuwVJWLoqcapWbPJauPUpbPYYp8VRRTiz2L7S6fIimCpKms7m9MiC4WK+LqLN3pLTlZxdwhjQ3Lu4I0zg7V74m6+AJWchXZTPS5EXjFhkO+wQyVcvQhWGIqlU8DhCPwopLoVTJSihMhtkcag/UIlQ9gloFQwwCBscCqEtGBVxqESpAECy4VKCgki0VizvHwirYP5RmF1rFeZVxB+x+fva0OC6H2+eSbpsd3MbRjWfEeEXz1fbhHXFn0vW5d3pHYmYWO1E5JziQVbDnBadJFStbyJfa0tg1nqyCansoUpR28eFoSfo5xhJVJLNN8VVkym0Uqm1Uml1UWz0UGz2Ual0R5Zi2qzbHYlfm1KpqfSTvm0jVpN2eP9aEO9rGez74y/gOZ3cw5Ph7AoDSKetr/+m/4MscBPSd/wNf+Mv/DV/45j/h83/xj/i9r/0tPvPH38GnPvsX+MTv/hl+6X/8Ij7+a7+Pj/zSp/EzH/8EPviRf4sf+Imfw1vf82N47V0/jDe++b3CDO4++xIu7j8HzpPhZPr7zzyUcXzv+r634bU3v4znnn+ABw/v4OImRWrWDykpv1B4XebicrwmU4GNRgHVKqfPp0TwUzdZayuFeiuOdieNrV4Wg3EJo2lFYn2KfdOZEv8zPbg9q2BnuyLZgNmU1L6C4SAnm5xAMNnOYbZbwHCSxmiWF/DgRuemJ3iMpiWMZ+yLUcFwVEE05oDDuSIARF2g082iuRlHtRGWz1RpRpGrhpHIe5EphxHLriORdiCesiOdW0c660ci5UUo4pQwZmevg+n2Jqr1lDyfzgbgdOvg9Ghw5/4uuIkvbk6wt7+F7Z1NbHaKyBWicDhN2PDa8fCZ2/j0Zz6B93//22V28dHJFD/64+9FMOyAy2OQcYbnDw4RrwRQG6RQH6YxoX5xs4fDGyP0Zw1UmynUWmkUyiHM0aHI4ik22ZBiqbuv4PTWG8UwcnD8AGzPRaMQjSzBSFriYcbGS8ur0gNSa7TAF44hmsrB7ePMg3W4vQFEE1lkCxx83BP1njE/VXyatujD4JwMZiVY88ANo7o02fOP3YgVnYOagRLCUJeQzMTJhZJulcIwZXoT06A87RlGEXBUwGBDUgIHxUsxWB0pYQRTWmpqi9kGag/McvAe1VFKvYXvy0UDl2rEIotg6MHeFRTIZPMfsZvYHTFhjXeVYqbu+BTMzzNvT7OPmqNnWo/zPPK1DjKFJrKFpjRiYTMWTkNnGrpY7oLdn7kYwpCpsGcD2QqZCkMbWo07/SN0x8fojA9lscNWd3IkbfmkNd/4UDpH0+zF72eIxG5KrI2geYnvvTk8RXt0jnsvvhe//cVv47c+9038xu/8GT7+m1/Exz7xRXzkV38PH/rF/wk/9NFfxft/4ufxrh/6KN76gZ/E2973Ibzt/R/EM296F555+Z248+xbxNJ+dPEQHEPAMQ3jnX30xzNhna1OV3SAWqOKSq2ISq2MXD6FXq8G5vj73ZIsDtQm3W+2Mmi1eeoXZPh2oRhGPOGR9OBoXMd02n4kApKuc9MOJ0XZwP1RHr1hDgOO55sUZU1mZaHzAgjjAibjMna2qwIU29tkuUXJJBBACAQEitF2GoNpEv1JAt1hCp1hBp0hu8Nl0NiKI8/YfiuJVieLTN6HUMSBNduybGgODWcIU6pGUKyEUaiEUa7HUNtKo9bNoDnIoz1kIWYSW700InGb6BqznS00NnPIlyNobuXgC1mRzgeRzARFD4nE3HC4tDg6HeDkfIDdvU1c3GQP2RJyhTA2/A7YnEaksjHUW2W8+tqLePmVZ3H77jF29vo4PGZX8QJ8IRuK9SQevukOxqebuPviEaZnLfR3S9ia5lFqJxBKupHIBWQ4+nBawxxLXPdPeSreAU/D0c5NyVWXGhNky334IgV4gml4fEmZ1J0u1MDMB63exWpDaC/NQZwoXuUk8VxNVHoWPLGUmrMs+JiU2eeLSR9NAgVBgS5PZlk4+TxXbEjvAXoVJB05VYGCIYUiVPFesgi+zvQkjTak8qT07FLFxVOadJ6hBe/lVQrXxAnJ6WKcUKYsqULcORXN4ZFAeelvULMX9EUwbOCULy6aaUSXuNy4LECiAUesvyVOVu9epuDGKNfGYuUV+251JPfxlKc5h0p9d3ggVY0057BnKWdDsDZFujYf35er2sSVzVeZXVGas5zLdXvvjvgGWM8gjw9uy7/j7uFt7B3dESBj41jWtigh5gOZq8JBUgw37xC07zzAw+dewTMvvBkvv/V9eO6Vd+LG/Zdw88ErOLr9LE7uPIOd05sYHRxhtHcADnTqDCfKZPrxEPV+TVatV0epWUK5XUCzW0arV0KjU0BrqwQOy+ZA7f6wgW6/cqn6tzCetjAc1cB8/85u+9ES5X+7gdG0JvE7Y3iKhKnshoiCIgSOG7K5hpOybN7uKCfXEYW/3TqGswoG07Jy6k+UKzclBT/qBxQLO720hAu8UvxjSrFcCaFQ9qFU8yJfdaO+FUS17Ueu4kGy6Eam4pVVbAaxNc4hnHLB5TdhRfcUdMYFmNZWYLHpYHcYEY1voFxNoD+s4uhsiKPzPia7VWwfN2W1BilhHsxyUNSkdsFNOdipYrBTRnuYQaERlK+bvRx6oypSuQAcLh1u3z3A0XFf/mabW1nki2EJK7LFMMKxdbz7fW/DwfFMGEY46sFspytg0R3UZbA5/106gwrO7uxi/2yAo5tDPHzpBDfuT7B7uolIximDksutFMqtBErNOObYGJanHe2sbBnv8qXg8CXhjRakMKnansppxWFBnCp2dutp7LP1/c27uLj7QE5dbtJkpixeC3Z2khL0y1qQUmkTkUgOJpMb8/N6bHiiODq4JR2FObuDIQhrSjhjlM1GeD+trvlsA5lUFYV8HWzRpzbgrVQ6qFbZvHeEZnOMOrsdtfpotJkHH4jpi0Vr7MpFT0ejwf6ePenQxe/lTA5OdyqUOrI49IWL3aI5rp6lyeywxE5L3T7HFipuO5lQvX1TCo5YdDTduYPJ9m0x+tDsw8fj2S257uzfx/7RQxydPofDk2fF2kszEBus0u6tdGam9Zut29lHkR2cH2/2yi7ND+Q5XtV7pP8iQ0Y2c731nNSqMGwkM2TtCsvseQ9NPwojOhPPzNHZheT/mfcfjkcYTYboDbYwHPcwGnfR6bbQbNZRrVdQLJdQbzZQrteQrxRQa1dRbhTBAdrtThVbvSo2O2VZW/0SOpMc+rsF9HfLmB21sXPSxuFFFyc3Ozg67+Ds1lBOQApoe4eb2N6rY7pTl81B5Z/x+P5hS3wA9AAMRyUJHcgUlBCihulOE4NxBYzreXq3NnOiTfTHNXRHBfQnBQymRTn1N/vsgJWUVa4nUK7GkS8F5eRPpF0olgKi/FP1Z5YgEDRh3WeA1baM5dU3QGe4Co/PgGxpA9VOGL3tHDqzLMpbEWTrPjSHafT2y+julTA6rmPv5gCTkw5K7RTWwzboLEtY1s9jafUqzFYtHC4DPBsmlGpR7J90sH3QwGi7hD61i1lR0qHUPPYOekhk1rE5yqM1yqC7ncPktIomWc12Du1xFuO9Fko1Dkm6jtNTtoEoC/sicyFYZApBFCoxvPLmh/iX/+onBajNVkYAK7DZDQhG1lGqZtBol7DVq6O1VQHBgyDUGRRFoyDYtnspFBph5OshlDfjGOzWsDkuYI6t4jc4Ji1WFAsrqSx7Kpzcehbnd5971BKO1JKLcTopPwvHmC4lbWdNBcVQphOj0SzYJzKdrkpqkGYlduWpVHrY2Eggl2tha4tpQ3oIDgUomElR29vRW6AyBFrBVVu3GirQ6MVhKuxHKAVeN5++HF1wX05JnpoXt9m27o6YZZQpao8PLuLU6ruXvhKlyQ3fh9qNqt/IRj1TdAhWhJJ9sdhL1o3nxed/fMZuyw8FCOjzV9fB8TMCEAdHT4NzIA6PH4CPeeVkKemjePZAGuvwtGfqWlqu33wghjg2UeWi55+GMYZtbN3OK2fI8nfjBDamBdlRnQOWWDXM1gHsO7LZ2UKjVQfpfrVeQqNZQamak5x+vhRHpZaUtB3Vfa5KNSqr06Vw1wJjf57c3X4Zu/tdjy+H5AAAIABJREFU2dQ7+y3sH7VlUSHn5j497+HizgDnd9s4u9/G9kkZxxdtHJzXlHVaxs5hEZMdgkETFAZnO8wOXKb/plVQjONJT4WfCvx0pyrCIkMHhhBkCwSDVjeNxqayQjEnokmP0PRsMSCbOp53IpCwIJx2IBC3w+RYht66gCXdU9AYrkJrvIYV3ZNY0b0BhXIAZCNU93klpbe7dVjVXsW1hTdAa5iH229BrZNEb6eEej+GxjiJ5iSDxiSDzl4JrVkOhU4EtXECnf0C9u/0sX3eRXe3jmIriUjGC7ffihXDdehNizDblmGyLsK5rkU87UF9M4GtQU4yDyenY3AdHg+xvb+JXCOAzm4eu7eb6B2l0dyOYmsvLcC0e9ZFb1qX96tWk2i1co8yNQx5usMKRrMWfvU3fwEvv+U5tHoVGKwarOoWYbWb4fLYsapdwdH5MfaO99HYaqI7aKPT5UGRQW9QxWxvCwcnfZzfm+HG/SmefukYZ/dmmJ5uKXZvAgDbfnOU4cXdZ3BycU/GBPJ6cn5bKCtnmFIT4OZTNQG1Ezhz2dzMMqzo5Lak/0KhFOx2v7AKNm/hLBGCBG3N7AvIvDd98XS98eQju6DgqOoP1A8YdvA9+fPUFC9NZGyayqpQirLM0rD8nJPNSK35u5Bay1jDCza34bCk17UN1XjDbAYfq/ScgEEnK7+WsYpn93DMDNGNh0qrduo60jqPbc5eXwQTnvJqpyS+Jl2L7r0kbdjFGXv3Rdx/+DLuPv2i/I05j/L5F5W039ve/n1481vehhdfegUPHj6LW7fvildlZ29X3H+D0RD9YQ+d3hbaWy20NpuotpjaK0o/kVwxhVwxIYafbIHKehT5clToL/8DNVrM/afR2srISf16OowDlPMYbxewc1DF8ekWdvfrcuXmPjzexMFRCzTqiGnnuIadgzJ29kvYO6ri5EYbN253cXyjhsMbVUz2c5gdlDDbK2K2n8f2QQGTnTyOTlo4v+jLle9Fww8zBf1BAaTPzPEzp58rrSOdd4ngl8y5EM84EE05EIpb4Y+YEYza4A+vSQzvDa6Bi8BAmh5KrcEV0AhYxHMbEha4fGY4vSZo9NcFMJa1T2BxdQ6VegyVegTZglc8DTanXmJ8bqiF5asw242wr5uQodbQDmN4VEOxF0aq4UN2K4TyMIHsVgDptg9bBzn0T0roHRfRPShictYSprF7McTWpIpIeh0bIRtcG0ZYnasw25ZkoxOcKDJSO7h//wTPPXcTp+dTXNzZQWOQwtZODqOzAlp7MfRPcugf5bFzsYXurIxSMwmmdJvtAurNDJrtrGzuw9MRGt08XnjTffzKJ34J956/jVQxCb1VjyXdCqxOB9b9ASyu6vDhj/ws3vP9/wJMSNBdyk531JGKlSy64yaGOy30tyu4eLgt695LpxgdbSo+i8czBwQAxbTE5jEsN1euHCxEoZCZAiUV+rqzkVkG8QLMFDsyMwtsgMvhwhyjx74KbMne7kylJoICITUCuuPomWd/DBlDKJkKDjNWfPUUFrkUALmQSWbiBbmsZ1H7UHCDk34zU8ErwYHfo76P6sijsKm+H6k6GRKFTLIjpo8JSnx/AowCOspwaLX3BTMgXPyaG55t0wmwjP15VbUAsi7+Hfl35d+PPhI2DBpPZtjd38PB0SHOL27g4hbNQ3vYO5ygN2wJ1S/Xsigw719OoFxLI03bbyUmjICsgMp4pZGSa62REsWfpyRFPTUtx3Qf8/A7e3Tk1SR1p3xdkY2/vVfE7kFRNvT2fgnT/aIAx3Caw/Y+04UF7B42sHdUv1xVAQreN9srY+eoht3jOnYOG3IfQwvm53lSM6xgFoA0v1JjDUIY2dwGShU/8sV1lKt+hKNmWO0r0BuvwRc0osjXSl6kc24EohbEMy4BCoKBP2ZDKOlEMKGwBm7AZCGAYMIlMXU064I/aUEo7UA050Yk64EvbkMku4F8Iy6A4QmsYc2twYL2DUjlvJjs8EQtCojaXSY4XFZEYmFcX7iG+ZXrWNReg82rR6K4gWIngnTLi3wnKCCR2fQj0w0iubmBTM+L0iSI4jiA6iSCxnYSm7sZ9PaLGBxWJTQ7uTNBphyEJ2iBxamBfm1ZTnuLzYA1qw6hkAOlchS7+z2c3JiiMy2h3IuhvaOwisl5BccP+ujtVZAo+kANgVoD/y/0BhXcenCA3bM+BrstbM0a+Jlf+DDe/J7XcPHwFrK1MoxOB+auLUiRoX0jAqsnhE/9zufx87/6Cdx/45vw8KU34eDiBm4/eIDtw13UOzU0ekVsjktojrM4vjfGx3/9p/HLn/x5zD1eOKV6IWiI4pSno6MT8UWwPyc9EmKqYveq6T4OdjkkSPEgTGdKKzu2vGMVqNIle6a04RvviRYRjmWxZt+QrsqN9ugRWChpSWXYq0wjuyz/VjIOSvaCRiiGPGQfBAF1owsDuBzuQhHvcfsuAUNdStjEgcm3hYWQyisb/2mh+0qZ77O4//RzuP/0s7jDqfJ3H+DmXdL/ezi/dVt8IzIt/uQMu4dHmOzsYjidgV3COsMuWqT/W03U2nWUG/zHLEsYQOtvvpQGGQAValp+M/nYJRuIotJIot5OPVrtbg6Mu7eYdx8XhYYz7804X6HPefEBkKrTBzDdLYEbnqf97pFysvNEp5o/nilegMEog/GUlD8jS56fZjDbzQkIjHfzwi4YMoivYFoUkGFWgP6A3oifJ4XmVkzSgKV6EMVaSBT+RGpDUn2sZ7BYV2GxrMBiWRLjD3P9y8tvgE5/BfVGDINRTkKOSMwi+sD1hTnREvi7TbZraG4mRS/YCJiwEbYIQFCRJ1gQOLiimQ3xBhA0fFErXEG9LAJFIGlDOONGvOBFNLeOVDmEbCUi96dLIflem0sDf9gGu1MDo3lB2ITVvobD4yMpuHvq6pO4tnQFOssCKlsJbG7nkSVAtH3CJsrDGDrHRTT2ksgPA4g2baiMg0i13SiPQmhMYyj1Q6I3EDSmxzVsTXMCAqmiH2Q8Ng/Zi0UYjXltSbInbq8JiYySUs1UAwJSo+Mq+gcVVPtJJEteFJoJlJtppIthUK+5cXsbk8MW2tMipqddjE96+Def/CVs39jD6HgHG4kENuJppMqbiGYb0naQqezf++NvyPrM57+MT/7u7+O3/+iP8KU/+3N85gufw9GdU3R2NlHuplHpJVDuxlHtp3HnhXPM7bHWYef1NnbK7BDFAKVOAWebPY7mU8bz7UrpOB2HMjKgO5JsRnOTImNPxEYKjvQMsJU9+0SyezbdnxxhGI4XlLb0obT0X2DrfaZOmZlgaMCsAOdAcPMrxieFWci0M5qtZFI6TV93ldiePRAZClz2RmQ5PMviWRBHHUUKxe4+FCBg3T9Pfw6Fvf/wBbmS9l9c3ML9+w9weHiMo6Mj7B8e4MYNNhYZY3OzhfYWc/0VsfwWihmh//liBtlCEpl85FFqK5n1y2PSxGI1DgpsPP3VtdXLSziw2eVGrsppvH/cEoccNz6dcvyam3ayU5aNy7w+GQM3LPP7snkHGXT7aSX+n+WFFTCkGE4zGEyyIENQtQEahKj+Uzhk2pApRIYbtA13eil0egnU2xGpE8gXN8T8k0w4EApYEA3bEPSb4VnXiX/AbFkAHYAa3RXojQvQ6Reh0bIw7Slcu/4kllfmYTAqgtramhYGwxJWNFdkUxIQyFYOT1uIJCxY1T4JggXFR4qX3WFJRMmNgAVurxHugBlOn1FoPFkEv94IWxGIk2W4BChs6xoEU054Y1YBiFDahWDKLiuSdcEdMomngaFJJO0Wmh6MOpDI+CR78dS1OSwtX8fKypJU5c4vLmBhaR5PzT8B/doi8o0wqt0Yip0Qko11AY10ax3xhgut3SQa23FkOz4UugHEa07Eqg6UeyEUtvxy3dpNoX+YQ3cvJzrE5iSLSicmIJStheX3MzsZmiyAIMbwxLlukDCKvyuzEPzsuWpU0pyFWgqDWQtG+xIG23UMd2tojNO48cIuDu6P8NoPvoyf+jcfxsO3voB3/egP4qXvezc+9LFfxqf/4Kv49O9/HZ/70rfwtW/9Pf79N/8jvv7dv8PX/uo/4et//T386fe+hy9/+9v493/553j5+17D2TPHmN3oojZKIb8ZQr4dRqYew5xUPrJByGBHmuU+3jBXGulyNIDM72RDEaXHBBvycn4IBw4RFJj6JFgoaygVeQQGzhqReSOXQ4w5C4OLr6XzDXiDKYRjeRkGzLJsNkdlizrqEcwQsCKWIQFHKlKPuHXvgWxwnvzc+GQCpP/UW1jySx3g+RcY+7Oa9AHObzAcOBPqv727A+oA4+0ZeiM2IO6jN+ii22sLELTaNdQbJVSqLAZKiPGHBhcuVv4xh53Nh+QxtQDGi/U2VwrNTkoEKzIBpuu4qND3xnkR6ijWEQy46Wmf5eoyZz9Ioj/OYLMXRX+cwmCSFqDgZu+N0pLbJ0ioQMHvUZ2BFAUJHGIppq2YoDApSjhCd+BmJymOPgqYubwftCTTNBQMrSEUtiCX90qYUCz7BCg86xroDU9hzXwda+YF2C3L8Dh0sFtX4HHp4fVYsO4ywemwwGE3w2TWYXl5Udbq6jL0ei2MRj0sa6TXRrnPbNJieeU6eHrSAbi9X8P+cQOhmAkrmidFVIwn1yUkYGaFf0+LnfG1RkRGk30FJrtG6Dv1BwKGP+aQzcTHtnWd0Pv1iBXemB2BpEPCEDIMf8IKZ0AHf3xNtAyGMzRCMaRjaLesuYLri08IwDmddmg0GrDQbkWzDINZg2hyHcVmBOV2GLGCHan6OlrTNOqjBKIVO8qDIKY3qqgNoyh1w8i1/YhXXChsBVHph5Gqu1HoeAUspucVeTw8KuHwVgejgzKK7RBSlQ3E8y5EMx7Y3VoYLcuwOnRwb1jg9DBLY5X/f6VqSsJUZjDanbKIt2lmdWiiOm9gdquJg4djfPTXP4T3/fR78c4ffw9+4VO/ga9897v4+nf/s4DDV/7y7/HVb/8D/vjP/wO+9M3v4U++/Tf40re+gy/95bfwxW99A1/562/iT/7qG9i+vYPt21M8/eZzHD09wOH9LgbHFRS34piT/gmq9fgxzwKBgVO36FlgjYJy5aQyehpen9YlDKI7eTTJi0xBpnZxKJFMPt/GYLqL3ngb7d5IFsfGkWlwMZXp9ycRCLH4ZiQtwug3YEbi4vazEi4ws0H359k5a05Y9MXGvRz9tyMiYG/Ql2nuFAGZCWAWoFYvycS0za06OLKA1F/Ev1JcrnzM079YjknMyLiR9thanZuMNmD6/jNiBVYKeJgtKCnK/Y5SyKNagbn5VQagWnrVE57xP5kCQYHGHj7PRTDga3xM0OBjLrILLvW9yQYICGQE/By0J1MXGA4KksWgUSkcdorP37NugMOpkTTgmnUJa2vcxNeg1V6BybQAne6qLIYH5UoMk2kdna00Tk96iEXscNhW4LRr4LLr4bQZYF/TYcO9BrfDBLfDAq/HjnWPCxazEavLK7J0Og0MRg3MFgUobHYzrDajAAZZB8FCq78utmH+ncgswjELri/OYVlzTcqw6UOY7GyKcGexacB035pdC9e6WdKP/JrPm6xLMFgW4FzXC/sgWFADIK030gzlM4rG4Q4Y4fBpYNtYgSdkgC9mAUMbZlIo/saSPkltzi9dweLSNVitFmi1Wly7dg0EPod7TfwM1a0ESq0QYnkb0tUNFNsBlDaDiJZsiJQsKHZ9SFWdklplqFHrxVFoBWW1xxl5nqnPg7ttjE6KqI8jmJyV0d1nZiUKgkeLhwINY7MWIin2IrEhEiewc4SDFZlMBKl0FNFYAJF4QICODKTeTWHvxhaOnu6huZPA3Tcf4uOf+hncfvUCL7znBXz0134en/nSH+EL3/gLfO4rf4EvfPVb+PI3/wO++p2/xde/+7f4s7/5j/jaX38HX/6rb+CzX/sDfPLzn8JP//JPoXvcRm2WwzNvP8XB01uY3qxhdquO0WkNc9K6jS3T95Vp4bsHF8osjT21R6ViSaYYKZO4OI1rdiihxWC6LwIlRUou6eXJAi1WklJjOD7D/vHZ69eTE+wcHWG8uyuDi5pbHSn75YxTOj6DkaSM4SuUWVTDOosJKo2m6AHMBNAHwDJgdhXnonrL8l+GAkwLcvPTlJIrhSWlxBw7swCk/Tz9272M6AD9SUnJz4+UFJ1K1XlVT27SdMb5pPO0+w7GqctrAv1RXBafJwsgUKiM4XXgYNiQEaC4fX8s2gLFQYIAQ42dg7owDQqTNAttdmlTjkpqj0o9F12BZAM+vwkuN0FgUTz/DAeslkUYdFeh0VzH6uo1uRoMCzAaF2WZzctYW1uF3a4THYFXp9MAt9sAp1MnYMHmKMm4C9vTBqJhBxwOLWwW6g4EDPMli7Bg3eOA22WD2aTD6gpL3OexvEhdwigMg0BBNkGgsDvIOrQCHgSRldUF0TKoSTx4bh/PvHCIcMyKFe11LK5cAx2Jr7z6NP7wS78twh2NTVx8nT4FLtMaAUQ5eVe0VyW7YHNpJbOgNy3D7NALaJgdqwIYFtcqSO8trmUwVOEiwGwE1uALOrDus2Np9TquLTwpYMHPT2a0sHAdq5pF2OwEFhcK1SDiGTv8cRMiyTUEkxakSh6kqx6kyg5kqi6kK25ZNGnRh1HtxuXEbw5TqPcTyG8GhJGQgTBEKfcDqAyCiFdtyLaU+/ONKJL5IDKlmBxq9EHU6nkBDLNFA7dnDW6PDS63Fd6AE/zdq80Eds+3MDgsSzbmX3zkHfjA//AO9E5aePot9/DhX/oIfvfLf4g//e538ZVv/RU+96Wv4xO//Vl8/Nd+Az/44Q/jle97Jx6+9jzuvnoPhw/2sXd/hsnNDk6en6IwDOP4mQ527tSxd6+Jkxf6uPHGMeZkBB9nbV4uJWNwdikiXohfgToBU6dch2cXOL5xS9bR+U1JfUpJ+yl7U7DMm5Wbh0L5Z3u7GE3GGEyHYgTqT3po91ooN0rIV3LIV2gJTyKeCiMU8SOejMDmsEKrX0Eyl4DH78aG3yWiYLGigAKZAJVgOuOUlGBKinKYp987asqpzHiflJebkwIgU4PqY2XD0t+fkcVYn6c7v379cQq9UVI0AIqF1AK4RhQMZ9QElMeiLdAaPGO58OvlxAro5LDVTUm6ktV8tSbFwahi/S2HEI7ZxeNvsS5JZsBgug6jeR7Lq09gYWlOREJueL1+HioIUDx0WPWwmjUw6Zdg0C7ApFuFUbsiV4tRAy6+ZjGuwGbRPmII/B6reUXCinW3Ac16SmzW0xnLodvw+60wmBZh0K8IUzAaNLJxDAadfE09Yn7himx+nYF6hE6W1WbCmtUAy5peGMW6xw6Xc03AxW4zQ69bAfULGo9+85M/h5/92A/BH7Io76PTSM3Drbu7+OjP/pikEqmF8HPQSESGQg2EDIUb2LKmlecppBrNSzAYl8HNRDChxZnsg4yE7INLb56XK01Maw6FrSj36KHVLWF+4Sk8dWVOQieGVNevX5WwxGjSSGozGLEilXUhFLcIG2I6N1NcRyRjR7rgRrUdRKG2AX/CIEASSJiRLHoQSlkRzTuRrnoRylgRztrgS5iQqXkFUPLNALjiRbcIselKGNGsD2my3EYGN+4eodUpoN0tiADuDVolPKEzdM2mEQcnjWSBhBXFVhSNSRb/+lMfxfnzu2jvVHH09B5eeMfzeO+PfwAn926h2u0gV2vA4QtgXqfFitkAA5li0ot8P43yNIP+jTo2jwuY3a2jvhdF7zyH6d0qxrfL2H92E8cvdDFHow+r+lj0Rc+D6nsgAND/cHp2E+z8QwDg5uea7m9jussJ41NxBA5GSvzPmafNdk2af7wuADJGjCKRDgj9YywYTXtFZKL6q+bPi9WYMIJCJSpONKtHC4fXIKLXaLsqFl669AgKuwesJ6k+AgTm9pkR4OLmlg09S4mnfzhTtABqAspSwgE1DFBBQ2EH9B2UHrEARWhU0orUGxhidAZpyQrUmhFU6iGUymHRBBJU7cNWeH1GYQE2+wosa4tSK6A3Xsf84hwWlt4glJzXJ56cw8Lik9AbliSFptHOw2Rmzc0VXLs+B5vVCOuaQTYvY3+jYVUer5l4+utlOdZMMOm0MGo1MDDW1ixDr1mUZdKvQL2XIYSyTLCvaeCwahEJOZBOehEM2hEI2IR10OVHdkA9guEFN9D8Ij/7dSwuX8eqdgk6wyr0RmYSdHIvgYJsghvbbNFdAoVVwGLNYoJOS8BbFEv3rTtj6d4Uibnk/RcX58W+PdttiJ07kwuIvmFeI2AtQ6dfhtGkhU6/IlcCx6pmQZiPTrsErWZR/i68z+kyY82uF6u1zrgEMo5V3TwM5hVoDYswWlaFrfB5Psf30htWJEwi0Gl1y8IyeOXvs+GzYMNvRCBshjdggMerRTBiQTzlRiRpR7awjmxpHZmiB7G0DQQKgkSqtA5fzCRgEUitIZy1I5JzyDWYtiJV9qHQjCFTDcETXhOQKLFQq5FGuZ1Dgi7MZkJAgKawk9tjlNsxCaFo9Xavm2F30hmqlSwKszbDgw4+9HM/gmwrhtn5EEf3dnH7+XOMDoa4snQFc089Ab3ZBJ3JiKsL8zCsGbEe8CCQ9iLWCCDW8WH2YBMnLw7Qv5lD6zCG7GAd5y8PMbhZFLA4eamLuYOjfXFz7R3sgyIg23/RCNTr0QjUlWxAs91AraaEAEwDpotM/yUEBJgSZEuwZIqTnLyyWDnHCrlsPohcMYByLYpGOwFWBJJusxCHYh1j+DFtrbs0gyQxmGUwmOXQn2bRo1tulEB/msZoNyNrsJ3AeCeFyW5arqPtpBT6sOBnOEnKUtOC/VFSQgeGD+z4w84/NARJkdCM1YKsF2DBEOsPWDlYQ2/IWoYM2h1WCyqVdrQX+wJrUqVnc2jkP7PBNC+bXqO7huXlJ7G69CRWVp4CS381GoYGSnjAEGFl9Zr8h2TszqyBRrskJzZz+ksri9AbVoWy83nSYcbQzCysWQywrhmF+pP+rxl1MOs1wiLIJAQYVpdg0mhg0elgNepgM+ll8bFFr4FJuyLfZzEQUBT2YV+jFqHoEWQpDDvMhkVhIyaCgEEDvU6D1dVVLC8vgxua2QJuWG4unroECC5uOK1uQazETqcJZvOqLLITi1kv2ob8XP2CaCzsusQMDLMrfP3a1SeQznmldwLt4B6vHlr9VegM81heuSo/j/fxb0GGYjJqoVldFODj70+wsJh18pkIVmQfXPyM/FsSaAh+fMzX+by6CMyszmRI4lq3YcPrkntdbhsCQbdYtMksaBHnisQdwgYpyPIzF4pBhKJr8IVNYhzLVPxIlbzI1YLI1wMIp20SvjB0IRMJJtdEO2EdSSzjQyjhQ6GWkZUuRoVVBJMeUKyNFDwobIWRbSk6Sa7hl1oNCsD02dgcOgkZHQ49NLpl/OiHfgTHF/swObWI5fwotNNoDyvojBoSbhHgbbY1mM1GOQD4f869YYcnZEeoto7UKIj+nQoGd4pon6UwuJVHYeLH6UtDnL8yxsWrU5y91MNcpV4AFy3B3PjpTAzJlCKqsAVYIhlEKs32YUpfwEwhJFZbetTpEaBDkBuLG6zTz0lPAPoBlPJdugQV8U91C/LkJ0AIteepP4uhPw1jsB1HfxZDZxzBeC+L7iSO4U4ag+0UtkZh9KYxjJiKmsQwmMYFLFgNSLZAIxGXhBEsKOqnJLVIlsB2YgwL2LOAhULZHPsfboCnm2fDCPe6EWu2FVisy0LvSIH5n5X2XzIA/qflWlmdFzrMU4yLJxCf4wmn1y0r9J0UnptKvl5VNp5hVTba/DyBZVGEtJWVFVy7vgCm6phB4NJoVuQfk3Ez6bDZRLAwy4bTaVdh1utgNRll03OjEDh4ZRjCZebSaxTQMBsENFSQ4PMWg17us5kNch+ZB0GDoQrDBLIVgtLK8iIWF65D/bz8XNQdqD9wIxIkjMZlOdEJDibTiiz+HbhsNr0wIm5wvh83tNWqESGVfR2Y8nV7tHLvwvxTUhxG/YbOUm4+sjCrnZvcINoHQxqGM3wvLv5OKuB53DbRVex2gwALPxtBgaBGdkSQUARXE3hvILgu7Mdq00v4Qi2AP8fpsWJ9wyG6wIbXCV/ADq9/DcGwHYm0B7GkC0my4dQGIlEnfH4LwhGHhFP0bAQidjh9esVAlrIr2Ze4WSzoZBtc3qhZfCP0SOSrSeSraWRKCeQqyiJQVLYyKGwmxN9QG8aRbniQ3/Sh0gkjlnPCG1lDu1sUduHzOaR1XyqTxL/6xY/BH/HC5NQLYNg8evFzbPhtAo6iw1gtMBp0WF66LiDqcFoQSKyjMEqie6uGxkkalf0wGidR9G9mkB/7sHWaxcmLI5y9PMLJGzuYozeAiyBAgVAxCWWk7Jalt5u9PCgI8gRm3b5a9itgsF0SgY+bn2k/2byTBHrjuJz4DAH4nFrmqz4WJiCvxTDcjgpY9CYRAQF+D4FEzRooAiLfX8kgMI3Y7pKlJKSOgIal05sj3Ly3LQgfTTjFf+8PWrHmWBEgIABww88vPIHr809KrKp4A57AwuIVLC2/fvozNlcXc/DqY24YAgRPWC6NjrH00iOmwH+QxxdpPEHAZDI8Es8IFlTbeWWabmmJIqFeNiLfm//BFxb5Oa9IHM00pEG/Kqcqrzz11cWNY7OahH3wdKVWwVDFqFNOXIN2SYCLbIGv816mPLkY3vA5hjc8rflz+f5LSwsCErxqVpflFOeJzp9JlsP34P3y3gx7tNRGqIUozIcbWdFMVkAw4s/WrC6AYUW3VxJjGf//2F0KoC4skFmsi/+CWlIgbBQzl/w+fE+LXsCAn5c/W8DCrIPVqoPHswaXy4z1datsHgIehVmv1y7PqV8T0LTaedF6+Fog4JLGL14vAcImbfEIFIrmoofLZcTGBt/XJFd2k6IoTHs2VzwdTmQoAAAPtElEQVS5ISASCNnksKFwyixLIGKFL2SRsNruXoXFMS9u1GBsTf5fxlJuKSZj2TlDbu6zVDGIfC2GbC2KYIpCaRCVrZQYsGg1p8aRqrjRGiWRKLiFXdC9Sl2GAFdplvDCq8/j/T/2Adj9NljceuhtS2DK2eE2wuUxwbNuh8NuAdPD/D959doTsFiNsLssCGZ8qE7zqO6nUT9KorYfRuc8ie5ZEq3DBJJbLrQPM9i+18DuwxbmWNBCMOCmY1kv/QFDNvYgEMyK6LG7z0xR/BnfM3TgYsxPEXCrH0N3pCwVLPg1AaMzVPwDvI+LLIBAQHDhImjwPoYW010ljbjZS0pWoFQNIVf0gZufYqA3YILFtgC96QqMlmswWfifcFEKhK4vzWHdb5Z/tK1+GbVWBqGoBzTdzD05hzc8NSd/JG5EbgRSa57gPD0JAgQE9XleSbu51M2tPubXfF3WyqLk5Pmcev/jV4ICT2X+A2m1q482ofpezCjwcxAsSAsJPKTNBAounopcpOHcJNyk6lUFDnXzcNNzg3FzqSDAKzeZqneQ7RBMeA/1EGWZ5OfzdyCb4efhZ+bnpdbAn/N4KMSfZzXpYbcYZTE0oi7CxedlGbVYM2hgNqwKWKyuzIswycI0lppvdjOgqKvT8e/4FDL5jUfuUV+IounC5WfWKGyNms6aFm6XVfQQfm6Cgs2mleV0G7Hhs8LtNslG9/lsCAad4NXvtyPgtcHtMEg6mAIvM0TMCvF1Ag1PWKdrTQEOv03azUnLOa8Fdjt/ziqs1hVhG5HYupSBU88gM2WzmlTOL87LdN4HFrbRTs7q0UjCKeDBClZ+nSsFpZ9FpRGXx8VqBAQQGq+oYRRbcfGJ0Hm6EV0TNyp9GJGcHanKOnI1v4Q466E1GKwrsLnX0OjW8fFf/Rj6+12Esn7k2Vsz48OaS6uUy1uW5W/GbBbBYjDsIJNLYkW7gGXdIlbNC7DFjIi21lGYBFCe+VHZ9mFwlsLkZkmyIbmuF8OLigDGHIGgO06jM0o9um4OEuDaGiYvwUFp/qFuel4JGPQH8KRg+o9LbTRC1sF6AbYmY4sydi1iNoAAwJSgEgPaRDDyh0xSH8CQgI1DaMGl0s3TiHElKSkVcpNlWcIDVSjk9Ymn5rCkeUIYBAuLqB7/xE/9AP71r/xL9EY1aRji9FhE7KLyffXaG2QjkjGQBXCDLixRO5h/BBrUDLi4qYWCXwIHvyYAcMmGX6WBRwEPFTDUK7+PS72X94vSfgksBBuCBQGLKTsVLEj1VbBQaTRPdQIFaT3pOBcf8zm+xg39X4OHEuPzPpeTG8z66FRW34tXMgatZkkAgiDBzyQAx3BCWIFWgII/R37+pWZC5uCwGuFxrsly2kzCLKiXUCsxaZdh1CwJw2FYooIFG9cSLNi9yuZYFbAQZpHxSEfp7d0ygmGyMCW0W11ZkO8li6AeQjOY3WZSwPBSGyGIkGFsbNjgcBhl8Tk+XndZEA64EQtvIBpaRyTokedcduU1fg/DF4aNDJUowhKAfL41SS0zvcxUMoGFzzP1zFZ0apcplp1TaOT/u2TWh3h6Q2zkdIhykWkQDNj0RrXzEzBYMct70/mACPnJgk+s7eygxc5ZtKvTeboRNUs2hVqHP24W8xZt79Q8WOi2YljAwfk+fuSnfxgbCQ/WYy6EsuzBEReLO9OrdpdBBGGGZ2SuNCDuHWxDa1jGsmYeJucqtO55lMZx5Ic+pLfsSLbMyPcc2NpPYHialxqV0jAsfos5AoIKDhQVVYGRIuNoh/4BpUBJNRs9Mh9JNyJWvqWl5DmTCyKV8UvenG3B2N+Pf1i69xiH0phD8YqiIN17y6tPYWnlSckSXLk6hyefmgOvDA+4WbmRuWEYg4rSbdUJgChqsF4AZd1rlhQT6/gZO7Y6efzUR34YX/rKZ7Fz0JOCq+ZmUWr4E8mwUDIKXGQTBAz+nGUyC5VdLF+X5/kaN7iAwmNsgpuJTIFLgIIhyyUA8PpfbTrG+mIjXpB7/ltgwftVsCB4ETQIFvwbkGXw91c3NTe2ZBYuwwJuYEVEVNgHAeRxFqK+TmagLr5OYOFGXFq8hsWFqwJY/OxkE/wsBCwBqks2w+/h97tsFjD7ojIJ6gYEjXWe+HYzNpw2+NwOuBjuWJTXeC/BgqAvPSgmVdG13OsG0TkWF59EPOEQ4Zl+FoIF60rIHkidN9YdCAbdCIU8YEqWiwyDYMDNzfCCV4KJ2215BBoMN2gkox5D0KCxLOB1IOhzwrduk8VwhO/Ln8H4n2BAVkM24XLphWHwSgYSCrkQCDhk8WurfVW0LupdBAyCAzc/s3uRhFseS1esllL3ky+HhE0ksxsCFrHU+iNjGetbHi+UI7OI5TdA6zrrQUIpOzYiJkmTUrNgTUwosSE9M376Zz+E8dEAnqgdLmbiYnYwDVtpp8UezoJD9tVgmE0xmhobvS2LK1fEt3JteQ6rjqvoHpYwvlFCbRJEfeJHfejF5jSK5jSG8UlN/CC0rM+xOIi+BHbzJTOgVZh6QLnG7lesBOSoPBcC4TVJJbEHICsGSSUJBKsabjpucAqB10UDoA7AD0Z9gM/xNQkBlhXaz9e4Ybm4SdSNyc3IOF4ZiHNVNjPfgxkFMguyDoYf614TCqWItFRnW3XSQaZc2SuQAtB4uy1OPYYk7AhEi2x7syLj2zjOLZONw+tziYDGPx4NOvycTMupOgSvKvuQz3j5WVXdQn2dn52fmxuOTIFLDVXUx3yNYMHnVVDh76iCBTcofwZPdBUs1E3LTc8NTtDgUlkEn1cB4XHWwdieG1xlHSrAqO/BbAKBgotil/o78n5+3+Oshe9PQKAmQXBg+pXAwOf4tfK8Eoo4LEY410ywGrWwm/XwOM2yYXlyc3OzLT67XbEjFV2m9IIsLzyJVNr9qMgtHDXJqU5Rk0IswYYuUm58/szHU8AEAmZzKLYSNFZWroq4SuZARkEmEY94BSAIFgQN/4YdXo9VwCPkdyEVD8g92VQYuXQIiegG3E6dLB91C7cBG27zZQijETCKRDYk5CHjoCjudOsFOLx+izTm4f9FHqD8fXmlKBqOOkGNg5k1f9AmiwIqGYbVswqHVweGFyySi2WVYjIWvrGYjkDCqydoEms7zWIULunyfOWtb8R62IFQah12rxHOgAlJspfLIrpUIYQFzVPilGWVKxkFgYN+Faam+bM2ZwV0D/KYnBXRmoQw2Ivj+E4DnWkCtW5IDGf5pg+Flh9z1ATYrkztH8hOQVr9Faxqn5JFBiAsYJlCoCIGKpv/yiUwKIIcwUDEwMuTlicVNwY3CDeFeuryuccXPflctNsyXcdMgZqyY+jAn3nl2hyuXp8TzYI6BjsoSTk0m7FOGpKrZ89CNhelg5P9A1jF5w/bxdlZqWfQbPE/KpvBFC+vZRkFx0pQb8AtwKGCmAoOj4ubBAcCBZcKKHzM30UFO/X34td8zN9ZfV3VBPj3IIjQWqyCBVkEfybfj6yCSwULsgCVVXDDcxEAVHbA1/45iFBbUBfv5z0ry/PCJMgmCBT8msBBgOLPJ1Dwe9RQhY/5HIVK7cq8eDcIDty0KlgQMCSbYloVkCBQWKhzGLXgpuUmp05CsGDfBZaFcxKWy60TsFi4NifMgtWoZBapDJmEXdiEylhoO+dituZ1NmMRdkBAIDtgOEHQIMMgSHHxe3glOJBNkFUkoj5ZBBOCh2JjN8k9kaALJZYEpP1IxDxIJTZQzIeRjHkFRMhMCDDRqBd+v1OAQ3QSj0HS6mypT8cwAYIrVwiJAMrQmmDBzEos4UEgZBdwCUddYkgLx10CCOGUB96IDbyyUI4Fc6yDUetffFGl4jYQcUjrvvf/wDswnLQRSngEIHxxhzASshKKpHSFEjxWDFdhcerEuEZ7PQ92hvVMv272iji7P8bmdhrdnQTGhxm0Bl7JTJaaHqSLTjS2YuhO8+hvFzHHqkCGCDy9+UY8YYk+POEUNqBkBHh6cmlWVqFd1ch1ZYlMQDktHz9FuUHUeF/9vn9+VUHh8Q0m738Z6yuf4QmpTKS7MZX1iEeD4RBrKJgloRgaitqE4Zgsi4L0LMYxmJek6cniypNixKHDj8NgmAqmjbbVLj9iGfVWEc3NMhrtirhJmTpTzDoK+2FIwkXg4IZWgURlRv+tz6/qFfx9/ntgoTILOiFJ+1WWpYIFQxJuYpVRECC46VXg4Nfy3CV4qZ+NVxXM1Cs/u6qF8HfhPY+DhMpE+H4EC4Yd3JhqZoNZD2ZZ+DXBQAUEMgg6Q+X0t5mx7liT5bK+DiK0olNUZOUtwaK9mZLUI0Fmaf4J0MzG+Rf0YERiZnjXTRIysA4l4HUhuOGAz80N71BqUyTsMQoYkVlw41OTIBgQALj4mCyCYMArlwoi6uuy8UPrommQYcRCbiSjGyjlwrLy6RCK2QiyiRAa5SyatSLqlTxq5Rzymaj8XGoY0bhHZozQVcwxg3QW02dEEZTsgWEK7yGjUJ6zgaKsZ8OipOs9Oqz7jRK+UKR3bBjhizgEBPiYXbvYB4PdtggUZBWpbAgf/bkPIZ7yYz1oFYbAEISMgtW22VoQwawTvpRDdAlfzA2n1wqNnkz+umh/FH+ppZw/PcL2RU1Yxc5ZHsPdGGYHGWldwAwk09psATjdq2KOpym9/DzJ5D/spYrPzcyTnqe+YtBZBYfVLC9qoNMYYdCZodcaoNPpJNb95xuEm0QFEr5GpiEqu06jxOl6vXyvuqF4Px/LqbwyL3Zc2nqZqlJKusuSgaGG0hnE4Y8sY0U3hyvX6Yycw9LKG5TSafokaBk2LwkC063HPxIdkqRezLGzTTpNZAxJ6MOv1HPiNWlustWbMoA2k00gFPZJCpMbl38bFTBUdiEb9PIzq+xCZRUqSKjPq2GIyiweBwtmPVSwoCGLgPE4WKhAoYh+rzMNAonKeLj51SWMZ2VewjgV9EW0XVXCLN6nMheVUfDKEIRgwZ/HbAZDDp7oZBSqa5SswWbSiTbhtimnODcigWLDaYXfY5NF6s/FrAcpOzULgkWtHhVmYSYlvgQLei+2unEBC7/XImChhDxGeOwmWSG/B9GQV5Z6yhME1BBD/XlkEgQEvkZxk/cSTAgOfMzXeO/jrIPfEw26kEsFBShyKT8KmTAyCT8SYa8ARjYVRToRRiYZkStDnHQ6KHNJCBAqSFDHoHmPV4KDaBphhwCG8pxVMiuSwVk3inbhDZrh8ZEJ2wQcCBbBuBvesF2+JiAQKBiCMCX66luex4uvPBD2zHvIOliqT6CIF9bhS5gRL3sRzLrhTziRqUQRy4Tg8tmEVTB5QCGX+4r9U08fdrB9WsDsJIuDswJ2j/PYPWAJg9IdnYkKZkX/fzKui1VviJDVAAAAAElFTkSuQmC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5610" y="2298938"/>
            <a:ext cx="8424862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 - nem motoros jármű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" y="5304690"/>
            <a:ext cx="6300192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Kerékpár: olyan, legalább kétkerekű  jármű, amelyet emberi erő hajt, és ezt legfeljebb 300 W teljesítményű motor </a:t>
            </a:r>
            <a:r>
              <a:rPr lang="hu-HU" altLang="hu-HU" sz="2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segíti.</a:t>
            </a:r>
          </a:p>
        </p:txBody>
      </p:sp>
      <p:pic>
        <p:nvPicPr>
          <p:cNvPr id="21" name="Picture 6" descr="https://i.pepita.hu/images/product/863766/koliken-biketek-maxwell-valtos-noi-trekking-kerekpar-28-feher_43042544_1200x6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7" t="17998" r="22047" b="17998"/>
          <a:stretch>
            <a:fillRect/>
          </a:stretch>
        </p:blipFill>
        <p:spPr bwMode="auto">
          <a:xfrm>
            <a:off x="360625" y="2959744"/>
            <a:ext cx="4014143" cy="241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9716521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41913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Infoblokk_ES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57200" y="389607"/>
            <a:ext cx="49530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Gyalog – és kerékpárút</a:t>
            </a: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04800" y="4581525"/>
            <a:ext cx="47244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Gyalog – és kerékpárút vége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381000" y="1989852"/>
            <a:ext cx="7772400" cy="32393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gyalogosok és a kerékpárosok ezzel a táblával jelzett úton úgy közlekedhetnek, hogy egymást nem akadályozhatják!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hu-HU" altLang="hu-H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gyalog- és kerékpárútra festett vonal a gyalogos és kerékpáros forgalmat választja el egymástól, a gyalogosoknak és a kerékpárosoknak az útnak a számukra a táblán megjelölt felületén kell közlekedniük! </a:t>
            </a:r>
            <a:r>
              <a:rPr lang="hu-HU" altLang="hu-HU" sz="2000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Ha a gyalog- és kerékpárúton a gyalogosok forgalma a kerékpárosok </a:t>
            </a:r>
            <a:r>
              <a:rPr lang="hu-HU" altLang="hu-HU" sz="2000" dirty="0" err="1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továbbhaladását</a:t>
            </a:r>
            <a:r>
              <a:rPr lang="hu-HU" altLang="hu-HU" sz="2000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akadályozná, a kerékpárosok az úttesten is közlekedhetnek</a:t>
            </a:r>
            <a:r>
              <a:rPr lang="hu-HU" altLang="hu-HU" sz="2000" dirty="0">
                <a:solidFill>
                  <a:schemeClr val="tx2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defRPr/>
            </a:pPr>
            <a:endParaRPr lang="hu-HU" altLang="hu-HU" sz="23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7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675" y="850027"/>
            <a:ext cx="117316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938" y="867490"/>
            <a:ext cx="11398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54613"/>
            <a:ext cx="14430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062405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utoUpdateAnimBg="0"/>
      <p:bldP spid="164871" grpId="0" autoUpdateAnimBg="0"/>
      <p:bldP spid="16487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4134"/>
            <a:ext cx="5122863" cy="4005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32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Kerékpárral:</a:t>
            </a:r>
            <a:endParaRPr lang="hu-HU" altLang="hu-HU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323850" y="2478088"/>
            <a:ext cx="26670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kerékpárúton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4248150" cy="1160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kerékpársávon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nyitott kerékpársávon</a:t>
            </a: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323850" y="4581525"/>
            <a:ext cx="554355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alt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 jelzés mellett autóbusz forgalmi sávon</a:t>
            </a:r>
          </a:p>
        </p:txBody>
      </p:sp>
      <p:pic>
        <p:nvPicPr>
          <p:cNvPr id="25607" name="Picture 6" descr="Infoblokk_ES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  <p:pic>
        <p:nvPicPr>
          <p:cNvPr id="9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80930273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 autoUpdateAnimBg="0"/>
      <p:bldP spid="302086" grpId="0" autoUpdateAnimBg="0"/>
      <p:bldP spid="302087" grpId="0" autoUpdateAnimBg="0"/>
      <p:bldP spid="30208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066800" y="461615"/>
            <a:ext cx="7086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ELSŐBBSÉGET SZABÁLYOZÓ TÁBLÁK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981200" y="1524000"/>
            <a:ext cx="68389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 sz="1000" i="1" dirty="0">
              <a:solidFill>
                <a:srgbClr val="333333"/>
              </a:solidFill>
            </a:endParaRPr>
          </a:p>
          <a:p>
            <a:pPr algn="just" eaLnBrk="1" hangingPunct="1"/>
            <a:r>
              <a:rPr lang="en-US" altLang="hu-HU" sz="1000" i="1" dirty="0">
                <a:solidFill>
                  <a:srgbClr val="333333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hu-HU" altLang="hu-HU" b="1" dirty="0">
                <a:solidFill>
                  <a:schemeClr val="tx2"/>
                </a:solidFill>
              </a:rPr>
              <a:t>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,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hogy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útkereszteződésben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elsőbbséget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kell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adni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a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keresztező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(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betorkolló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)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úton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-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illetőleg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, ha a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jelzőtábla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alatt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útkereszteződés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alaprajzi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vázlatát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feltüntető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kiegészítő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tábla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van,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ezen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vastag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vonallal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jelzett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úton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 -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érkező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jármű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en-US" altLang="hu-HU" b="1" dirty="0" err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részére</a:t>
            </a:r>
            <a:r>
              <a:rPr lang="en-US" altLang="hu-HU" b="1" dirty="0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. </a:t>
            </a:r>
            <a:endParaRPr lang="hu-HU" altLang="hu-HU" b="1" dirty="0">
              <a:solidFill>
                <a:schemeClr val="tx2"/>
              </a:solidFill>
            </a:endParaRPr>
          </a:p>
          <a:p>
            <a:pPr eaLnBrk="1" hangingPunct="1"/>
            <a:endParaRPr lang="hu-HU" altLang="hu-HU" b="1" dirty="0">
              <a:solidFill>
                <a:schemeClr val="tx2"/>
              </a:solidFill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852863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9989" name="Picture 5" descr="http://bringaut.hu/../../../../../files/images/Tin/elsobbsegadas.pn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319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57200" y="9906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hu-HU" sz="2800" b="1" u="sng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Elsőbbségadás kötelező</a:t>
            </a:r>
            <a:endParaRPr lang="hu-HU" altLang="hu-HU" sz="2800" b="1" u="sng">
              <a:solidFill>
                <a:schemeClr val="tx2"/>
              </a:solidFill>
              <a:latin typeface="Times" pitchFamily="18" charset="0"/>
              <a:cs typeface="Times New Roman" pitchFamily="18" charset="0"/>
            </a:endParaRPr>
          </a:p>
        </p:txBody>
      </p:sp>
      <p:pic>
        <p:nvPicPr>
          <p:cNvPr id="13319" name="Picture 6" descr="Infoblokk_ES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0825" y="4062413"/>
            <a:ext cx="56896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hu-HU" altLang="hu-HU" sz="1000" i="1">
              <a:solidFill>
                <a:srgbClr val="333333"/>
              </a:solidFill>
            </a:endParaRPr>
          </a:p>
          <a:p>
            <a:pPr algn="just" eaLnBrk="1" hangingPunct="1"/>
            <a:r>
              <a:rPr lang="en-US" altLang="hu-HU" sz="1000" i="1">
                <a:solidFill>
                  <a:srgbClr val="333333"/>
                </a:solidFill>
                <a:latin typeface="Times" pitchFamily="18" charset="0"/>
                <a:cs typeface="Times New Roman" pitchFamily="18" charset="0"/>
              </a:rPr>
              <a:t> </a:t>
            </a:r>
            <a:r>
              <a:rPr lang="hu-HU" altLang="hu-HU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Ha a kiegészítő táblán a kerékpár-közlekedésre utaló jelzés van, abban az esetben az úttest kerékpár-közlekedés céljára burkolati jellel kijelölt részén áthaladó kerékpáros részére elsőbbséget kell adni.</a:t>
            </a:r>
            <a:r>
              <a:rPr lang="en-US" altLang="hu-HU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</a:t>
            </a:r>
            <a:endParaRPr lang="hu-HU" altLang="hu-HU" b="1">
              <a:solidFill>
                <a:schemeClr val="tx2"/>
              </a:solidFill>
            </a:endParaRPr>
          </a:p>
        </p:txBody>
      </p:sp>
      <p:pic>
        <p:nvPicPr>
          <p:cNvPr id="9" name="Kép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157329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autoUpdateAnimBg="0"/>
      <p:bldP spid="169988" grpId="0" autoUpdateAnimBg="0"/>
      <p:bldP spid="169992" grpId="0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304800" y="2545740"/>
            <a:ext cx="302320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Kerékpárosok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743200" y="2878138"/>
            <a:ext cx="4492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b="1">
                <a:solidFill>
                  <a:schemeClr val="tx2"/>
                </a:solidFill>
              </a:rPr>
              <a:t>A</a:t>
            </a:r>
            <a:r>
              <a:rPr lang="en-US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 tábla azt jelzi, hogy fokozottan számolni kell az úttesten kerékpárosok közlekedésével</a:t>
            </a:r>
            <a: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/>
            </a:r>
            <a:b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</a:br>
            <a:r>
              <a:rPr lang="hu-HU" altLang="hu-HU" sz="2000" b="1">
                <a:solidFill>
                  <a:schemeClr val="tx2"/>
                </a:solidFill>
                <a:latin typeface="Times" pitchFamily="18" charset="0"/>
                <a:cs typeface="Times New Roman" pitchFamily="18" charset="0"/>
              </a:rPr>
              <a:t>Azokat figyelmezteti a kerékpárosok jelenlétére, akik nem kerékpárral közlekednek. </a:t>
            </a:r>
          </a:p>
        </p:txBody>
      </p:sp>
      <p:pic>
        <p:nvPicPr>
          <p:cNvPr id="171016" name="Picture 8" descr="kerekparosok%20keresztiranyu%20forgal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83138"/>
            <a:ext cx="1509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2743200" y="4868863"/>
            <a:ext cx="3557588" cy="1939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altLang="hu-HU" sz="2000" b="1" dirty="0">
                <a:solidFill>
                  <a:schemeClr val="tx2"/>
                </a:solidFill>
              </a:rPr>
              <a:t>A </a:t>
            </a:r>
            <a:r>
              <a:rPr lang="hu-HU" altLang="hu-HU" sz="2000" b="1" dirty="0">
                <a:solidFill>
                  <a:schemeClr val="tx2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kiegészítő jelzőtábla azt jelzi, hogy az úton olyan kereszteződés van, ahol fokozottan számítani kell kerékpárosok keresztirányú közlekedésére</a:t>
            </a:r>
            <a:r>
              <a:rPr lang="hu-HU" altLang="hu-HU" sz="2000" b="1" dirty="0">
                <a:solidFill>
                  <a:schemeClr val="tx2"/>
                </a:solidFill>
              </a:rPr>
              <a:t>.</a:t>
            </a:r>
            <a:endParaRPr lang="hu-HU" altLang="hu-H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0" y="457508"/>
            <a:ext cx="9144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VESZÉLYT JELZŐ TÁBLÁK</a:t>
            </a:r>
          </a:p>
        </p:txBody>
      </p:sp>
      <p:sp>
        <p:nvSpPr>
          <p:cNvPr id="171023" name="Text Box 15"/>
          <p:cNvSpPr txBox="1">
            <a:spLocks noChangeArrowheads="1"/>
          </p:cNvSpPr>
          <p:nvPr/>
        </p:nvSpPr>
        <p:spPr bwMode="auto">
          <a:xfrm>
            <a:off x="251520" y="980728"/>
            <a:ext cx="561453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Egyenrangú utak kereszteződése</a:t>
            </a:r>
          </a:p>
        </p:txBody>
      </p:sp>
      <p:sp>
        <p:nvSpPr>
          <p:cNvPr id="171024" name="Text Box 16"/>
          <p:cNvSpPr txBox="1">
            <a:spLocks noChangeArrowheads="1"/>
          </p:cNvSpPr>
          <p:nvPr/>
        </p:nvSpPr>
        <p:spPr bwMode="auto">
          <a:xfrm>
            <a:off x="2743200" y="1772816"/>
            <a:ext cx="5470568" cy="1338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cs typeface="Times New Roman" panose="02020603050405020304" pitchFamily="18" charset="0"/>
              </a:rPr>
              <a:t> tábla azt jelzi, hogy az úton olyan útkereszteződés van, amelyben a jobbról érkező járműnek van elsőbbsége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endParaRPr lang="hu-HU" alt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6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7525"/>
            <a:ext cx="15097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6250"/>
            <a:ext cx="1429127" cy="126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639061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  <p:bldP spid="171013" grpId="0" autoUpdateAnimBg="0"/>
      <p:bldP spid="171018" grpId="0" autoUpdateAnimBg="0"/>
      <p:bldP spid="171022" grpId="0" autoUpdateAnimBg="0"/>
      <p:bldP spid="171023" grpId="0" autoUpdateAnimBg="0"/>
      <p:bldP spid="17102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143000" y="648295"/>
            <a:ext cx="6705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TILALMI JELZŐTÁBLÁK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381000" y="2924944"/>
            <a:ext cx="4419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Kerékpárral behajtani tilos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590800" y="3429769"/>
            <a:ext cx="6019800" cy="1552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  <a:cs typeface="Times New Roman" panose="02020603050405020304" pitchFamily="18" charset="0"/>
              </a:rPr>
              <a:t>hol ez a tábla látható a járdán sem lehet kerékpározni, mivel ott csak akkor lehetne, ha az úttest alkalmatlan arra</a:t>
            </a:r>
            <a:r>
              <a:rPr lang="hu-HU" alt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 behajtási tilalom azonban nem teszi alkalmatlanná!</a:t>
            </a:r>
            <a:r>
              <a:rPr lang="hu-HU" altLang="hu-H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57200" y="1181695"/>
            <a:ext cx="5257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Mindkét irányból behajtani tilos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457200" y="4953000"/>
            <a:ext cx="39624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Behajtani tilos</a:t>
            </a:r>
          </a:p>
        </p:txBody>
      </p:sp>
      <p:pic>
        <p:nvPicPr>
          <p:cNvPr id="15368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88" y="1708969"/>
            <a:ext cx="1401547" cy="12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41913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9" y="3510537"/>
            <a:ext cx="1430630" cy="14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16194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autoUpdateAnimBg="0"/>
      <p:bldP spid="172037" grpId="0" autoUpdateAnimBg="0"/>
      <p:bldP spid="172042" grpId="0" autoUpdateAnimBg="0"/>
      <p:bldP spid="17204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 descr="kiegeszito%20tab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4614863"/>
            <a:ext cx="1435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457200" y="483071"/>
            <a:ext cx="472440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Jobbra bekanyarodni tilos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57200" y="2248545"/>
            <a:ext cx="42672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Balra bekanyarodni tilos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33388" y="4005263"/>
            <a:ext cx="3810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Kiegészítő tábla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895600" y="1245071"/>
            <a:ext cx="4800600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útkereszteződésben jobbra kanyarodni tilos!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2895600" y="2743200"/>
            <a:ext cx="4876800" cy="768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útkereszteződésben megfordulni és balra kanyarodni tilos!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033588" y="4525963"/>
            <a:ext cx="4194175" cy="212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hu-HU" altLang="hu-H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Gyakrabban a behajtani tilos jelzőtábla alatt helyezik el, így lehetőséget nyújt a kerékpárosoknak az egyirányú forgalmi útra szemből történő behajtásra, közlekedésre! </a:t>
            </a:r>
          </a:p>
        </p:txBody>
      </p:sp>
      <p:pic>
        <p:nvPicPr>
          <p:cNvPr id="16394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7003"/>
            <a:ext cx="1111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94259"/>
            <a:ext cx="12239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5" y="2670175"/>
            <a:ext cx="12842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680785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b="1" dirty="0" smtClean="0"/>
              <a:t>Nagybakónak környékén kerékpáros lehetőségeinek, látványosságainak ismertetése, </a:t>
            </a:r>
          </a:p>
          <a:p>
            <a:pPr lvl="0" algn="ctr">
              <a:spcBef>
                <a:spcPct val="20000"/>
              </a:spcBef>
            </a:pPr>
            <a:r>
              <a:rPr lang="hu-HU" b="1" dirty="0" smtClean="0"/>
              <a:t>gasztronómiai és szállásajánlatainak bemutatása</a:t>
            </a:r>
            <a:endParaRPr lang="hu-HU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hu-HU" u="sng" dirty="0"/>
              <a:t>Turisztikai:</a:t>
            </a:r>
            <a:endParaRPr lang="hu-HU" dirty="0"/>
          </a:p>
          <a:p>
            <a:pPr lvl="0"/>
            <a:r>
              <a:rPr lang="hu-HU" b="1" dirty="0"/>
              <a:t>Turistaház</a:t>
            </a:r>
            <a:endParaRPr lang="hu-HU" dirty="0"/>
          </a:p>
          <a:p>
            <a:pPr lvl="0"/>
            <a:r>
              <a:rPr lang="hu-HU" dirty="0"/>
              <a:t>Árpád forrás</a:t>
            </a:r>
          </a:p>
          <a:p>
            <a:pPr lvl="0"/>
            <a:r>
              <a:rPr lang="hu-HU" b="1" dirty="0"/>
              <a:t>Kőszikla-szurdok</a:t>
            </a:r>
            <a:endParaRPr lang="hu-HU" dirty="0"/>
          </a:p>
          <a:p>
            <a:pPr lvl="0"/>
            <a:r>
              <a:rPr lang="hu-HU" dirty="0"/>
              <a:t>Nagybakónaki</a:t>
            </a:r>
            <a:r>
              <a:rPr lang="hu-HU" b="1" dirty="0"/>
              <a:t> </a:t>
            </a:r>
            <a:r>
              <a:rPr lang="hu-HU" dirty="0" err="1" smtClean="0"/>
              <a:t>Szákai</a:t>
            </a:r>
            <a:r>
              <a:rPr lang="hu-HU" dirty="0" smtClean="0"/>
              <a:t> </a:t>
            </a:r>
            <a:r>
              <a:rPr lang="hu-HU" dirty="0"/>
              <a:t>Színjátszók</a:t>
            </a:r>
          </a:p>
          <a:p>
            <a:r>
              <a:rPr lang="hu-HU" dirty="0"/>
              <a:t> </a:t>
            </a:r>
          </a:p>
          <a:p>
            <a:r>
              <a:rPr lang="hu-HU" u="sng" dirty="0"/>
              <a:t>Történelmi:</a:t>
            </a:r>
            <a:endParaRPr lang="hu-HU" dirty="0"/>
          </a:p>
          <a:p>
            <a:pPr lvl="0"/>
            <a:r>
              <a:rPr lang="hu-HU" b="1" dirty="0"/>
              <a:t>Szent István Templom</a:t>
            </a:r>
            <a:endParaRPr lang="hu-HU" dirty="0"/>
          </a:p>
          <a:p>
            <a:pPr lvl="0"/>
            <a:r>
              <a:rPr lang="hu-HU" b="1" dirty="0"/>
              <a:t>Nagybakónaki Helytörténeti Múzeum</a:t>
            </a:r>
            <a:endParaRPr lang="hu-HU" dirty="0"/>
          </a:p>
          <a:p>
            <a:pPr lvl="0"/>
            <a:r>
              <a:rPr lang="hu-HU" b="1" dirty="0"/>
              <a:t>Kultúrház</a:t>
            </a:r>
            <a:endParaRPr lang="hu-HU" dirty="0"/>
          </a:p>
          <a:p>
            <a:pPr lvl="0"/>
            <a:r>
              <a:rPr lang="hu-HU" b="1" dirty="0"/>
              <a:t>Régi házak</a:t>
            </a:r>
            <a:r>
              <a:rPr lang="hu-HU" dirty="0"/>
              <a:t> Nagybakónakon</a:t>
            </a:r>
          </a:p>
          <a:p>
            <a:r>
              <a:rPr lang="hu-HU" dirty="0"/>
              <a:t>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251520" y="4149080"/>
            <a:ext cx="56166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u="sng" dirty="0"/>
              <a:t>Természeti:</a:t>
            </a:r>
            <a:endParaRPr lang="hu-HU" dirty="0"/>
          </a:p>
          <a:p>
            <a:pPr lvl="0"/>
            <a:r>
              <a:rPr lang="hu-HU" b="1" dirty="0"/>
              <a:t>Kőszikla-szurdok</a:t>
            </a:r>
            <a:endParaRPr lang="hu-HU" dirty="0"/>
          </a:p>
          <a:p>
            <a:pPr lvl="0"/>
            <a:r>
              <a:rPr lang="hu-HU" b="1" dirty="0"/>
              <a:t>Három forrás </a:t>
            </a:r>
            <a:r>
              <a:rPr lang="hu-HU" dirty="0"/>
              <a:t>– Árpád; </a:t>
            </a:r>
            <a:r>
              <a:rPr lang="hu-HU" dirty="0" err="1"/>
              <a:t>Baghy</a:t>
            </a:r>
            <a:r>
              <a:rPr lang="hu-HU" dirty="0"/>
              <a:t>; </a:t>
            </a:r>
            <a:r>
              <a:rPr lang="hu-HU" dirty="0" err="1"/>
              <a:t>Kalocsay</a:t>
            </a:r>
            <a:r>
              <a:rPr lang="hu-HU" dirty="0"/>
              <a:t> Kálmán</a:t>
            </a:r>
          </a:p>
          <a:p>
            <a:pPr lvl="0"/>
            <a:r>
              <a:rPr lang="hu-HU" dirty="0"/>
              <a:t>Szent György vonalakkal övezett energiaerdő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6" descr="holtter_kampany_borsod_abra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17030"/>
            <a:ext cx="640873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Szövegdoboz 2"/>
          <p:cNvSpPr txBox="1">
            <a:spLocks noChangeArrowheads="1"/>
          </p:cNvSpPr>
          <p:nvPr/>
        </p:nvSpPr>
        <p:spPr bwMode="auto">
          <a:xfrm>
            <a:off x="2351088" y="428402"/>
            <a:ext cx="43195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4400" b="1" dirty="0">
                <a:cs typeface="Times New Roman" pitchFamily="18" charset="0"/>
              </a:rPr>
              <a:t>Holttér!!</a:t>
            </a:r>
          </a:p>
        </p:txBody>
      </p:sp>
      <p:sp>
        <p:nvSpPr>
          <p:cNvPr id="34821" name="Szövegdoboz 3"/>
          <p:cNvSpPr txBox="1">
            <a:spLocks noChangeArrowheads="1"/>
          </p:cNvSpPr>
          <p:nvPr/>
        </p:nvSpPr>
        <p:spPr bwMode="auto">
          <a:xfrm>
            <a:off x="164874" y="5776937"/>
            <a:ext cx="6264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b="1" dirty="0">
                <a:cs typeface="Times New Roman" pitchFamily="18" charset="0"/>
              </a:rPr>
              <a:t>Ahol nem észlel a járművezető!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901930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8011"/>
            <a:ext cx="57372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84213" y="357585"/>
            <a:ext cx="7920037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600" b="1" dirty="0">
                <a:solidFill>
                  <a:srgbClr val="FF0000"/>
                </a:solidFill>
              </a:rPr>
              <a:t>Látni és látszani elv!</a:t>
            </a:r>
          </a:p>
          <a:p>
            <a:pPr algn="ctr" eaLnBrk="1" hangingPunct="1">
              <a:spcBef>
                <a:spcPct val="50000"/>
              </a:spcBef>
            </a:pPr>
            <a:r>
              <a:rPr lang="hu-HU" altLang="hu-HU" b="1" dirty="0">
                <a:solidFill>
                  <a:srgbClr val="00FF00"/>
                </a:solidFill>
              </a:rPr>
              <a:t>A közlekedés valamennyi résztvevőjének törekedni kell arra, hogy láthatóvá váljon mások előtt, illetve, hogy lássa a közlekedés más résztvevőjét!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95288" y="5445125"/>
            <a:ext cx="568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hu-HU" sz="3200" b="1">
                <a:solidFill>
                  <a:srgbClr val="CC0000"/>
                </a:solidFill>
                <a:cs typeface="Times New Roman" pitchFamily="18" charset="0"/>
              </a:rPr>
              <a:t>E fontos alapelv betartása életet menthet!</a:t>
            </a:r>
          </a:p>
        </p:txBody>
      </p:sp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963870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 descr="Infoblokk_ES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4400"/>
            <a:ext cx="3086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12523137_1085403934824636_7512054531298887722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5468"/>
            <a:ext cx="68770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0" y="5847357"/>
            <a:ext cx="6372225" cy="4619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hu-HU" altLang="hu-HU" b="1" dirty="0">
                <a:cs typeface="Times New Roman" pitchFamily="18" charset="0"/>
              </a:rPr>
              <a:t>LÁTHATÓSÁG BIZTONSÁG! RUHÁZAT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163" y="575468"/>
            <a:ext cx="2255837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-27384"/>
            <a:ext cx="9144000" cy="2880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1" dirty="0" smtClean="0">
                <a:solidFill>
                  <a:srgbClr val="898989"/>
                </a:solidFill>
              </a:rPr>
              <a:t>Kerékpáros Eseménymarketing – NAGYBAKÓNAK				     „TOP-1.2.1-15-ZA2-2019-00004”</a:t>
            </a:r>
            <a:br>
              <a:rPr lang="hu-HU" sz="1400" b="1" dirty="0" smtClean="0">
                <a:solidFill>
                  <a:srgbClr val="898989"/>
                </a:solidFill>
              </a:rPr>
            </a:br>
            <a:endParaRPr lang="hu-HU" sz="1400" b="1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492608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179512" y="5445224"/>
            <a:ext cx="59766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000" b="1" dirty="0" smtClean="0"/>
              <a:t>Nagybakónak környékén kerékpáros </a:t>
            </a:r>
            <a:r>
              <a:rPr lang="hu-HU" sz="2000" b="1" dirty="0"/>
              <a:t>lehetőségeinek, látványosságainak ismertetése, </a:t>
            </a:r>
            <a:endParaRPr lang="hu-HU" sz="2000" b="1" dirty="0" smtClean="0"/>
          </a:p>
          <a:p>
            <a:pPr lvl="0" algn="ctr">
              <a:spcBef>
                <a:spcPct val="20000"/>
              </a:spcBef>
            </a:pPr>
            <a:r>
              <a:rPr lang="hu-HU" sz="2000" b="1" dirty="0" smtClean="0"/>
              <a:t>gasztronómiai </a:t>
            </a:r>
            <a:r>
              <a:rPr lang="hu-HU" sz="2000" b="1" dirty="0"/>
              <a:t>és szállásajánlatainak bemutatása</a:t>
            </a: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pic>
        <p:nvPicPr>
          <p:cNvPr id="1027" name="Picture 3" descr="C:\Users\IDZ\Documents\A_S Z E R V E Z E T E K\CEUE\Szerződések\Kerékpáros rendezvények 2023.12. hó\2023.12.16_Nagybakónak\Térkép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10" y="286640"/>
            <a:ext cx="8422154" cy="50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200" b="1" dirty="0"/>
              <a:t>Árpád forrás </a:t>
            </a:r>
            <a:r>
              <a:rPr lang="hu-HU" sz="2200" b="1" dirty="0" smtClean="0"/>
              <a:t>– HÁROM FORRÁS</a:t>
            </a:r>
            <a:endParaRPr lang="hu-HU" sz="2200" b="1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3312368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Az Árpád forrás csak egy a három forrásból, ami Nagybakónak erdeiben található.</a:t>
            </a:r>
          </a:p>
          <a:p>
            <a:endParaRPr lang="hu-HU" dirty="0"/>
          </a:p>
          <a:p>
            <a:pPr algn="just"/>
            <a:r>
              <a:rPr lang="hu-HU" dirty="0" smtClean="0"/>
              <a:t>A három forrás egymás mellett helyezkedik el, könnyen megközelíthetőek gyalog és kerékpárral, de viszonylag közel juthatunk autóval is.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 három forrás közül a legnagyobb az Árpád forrás, és egyben a legismertebb is.</a:t>
            </a:r>
          </a:p>
          <a:p>
            <a:pPr algn="just"/>
            <a:endParaRPr lang="hu-HU" dirty="0" smtClean="0"/>
          </a:p>
          <a:p>
            <a:r>
              <a:rPr lang="hu-HU" b="1" u="sng" dirty="0" smtClean="0"/>
              <a:t>Három forrás:</a:t>
            </a:r>
            <a:endParaRPr lang="hu-HU" dirty="0" smtClean="0"/>
          </a:p>
          <a:p>
            <a:pPr algn="just"/>
            <a:r>
              <a:rPr lang="hu-HU" dirty="0" smtClean="0"/>
              <a:t>- Árpád</a:t>
            </a:r>
          </a:p>
          <a:p>
            <a:pPr algn="just"/>
            <a:r>
              <a:rPr lang="hu-HU" dirty="0" smtClean="0"/>
              <a:t>- </a:t>
            </a:r>
            <a:r>
              <a:rPr lang="hu-HU" dirty="0" err="1" smtClean="0"/>
              <a:t>Baghy</a:t>
            </a:r>
            <a:endParaRPr lang="hu-HU" dirty="0"/>
          </a:p>
          <a:p>
            <a:pPr algn="just"/>
            <a:r>
              <a:rPr lang="hu-HU" dirty="0" smtClean="0"/>
              <a:t>- </a:t>
            </a:r>
            <a:r>
              <a:rPr lang="hu-HU" dirty="0" err="1" smtClean="0"/>
              <a:t>Kalocsay</a:t>
            </a:r>
            <a:r>
              <a:rPr lang="hu-HU" dirty="0" smtClean="0"/>
              <a:t> </a:t>
            </a:r>
            <a:r>
              <a:rPr lang="hu-HU" dirty="0"/>
              <a:t>Kálmán</a:t>
            </a:r>
          </a:p>
        </p:txBody>
      </p:sp>
      <p:pic>
        <p:nvPicPr>
          <p:cNvPr id="3074" name="Picture 2" descr="https://nagybakonak.hu/files/for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4767" y="1052735"/>
            <a:ext cx="5369233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 túra egy-két szakasza elég szűk ösvényen vezet á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078" y="1134007"/>
            <a:ext cx="3599922" cy="24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agybakóna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45" b="12355"/>
          <a:stretch/>
        </p:blipFill>
        <p:spPr bwMode="auto">
          <a:xfrm>
            <a:off x="0" y="3335957"/>
            <a:ext cx="9158649" cy="35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hu-HU" sz="2400" b="1" dirty="0"/>
              <a:t>Kőszikla-szurdok</a:t>
            </a:r>
            <a:endParaRPr lang="hu-HU" sz="2400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112568" cy="2162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Könnyen megközelíthető kerékpárral, de a szurdokon a barangolás már csak gyalog javasolt.</a:t>
            </a:r>
          </a:p>
          <a:p>
            <a:pPr algn="just"/>
            <a:r>
              <a:rPr lang="hu-HU" dirty="0" smtClean="0"/>
              <a:t>A túra 90 méteres szintkülönbsége és a 2 km-es hossza kalandosnak mondható a közbeiktatott (fém) létrás részekkel. 1-1,5 óra alatt bejárható.</a:t>
            </a:r>
          </a:p>
          <a:p>
            <a:endParaRPr lang="hu-HU" dirty="0" smtClean="0"/>
          </a:p>
          <a:p>
            <a:r>
              <a:rPr lang="hu-HU" dirty="0" smtClean="0"/>
              <a:t>A szurdok egyik végében található az energiaerdő.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agybakonak.hu/files/energia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72" y="3382886"/>
            <a:ext cx="5959822" cy="3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 Szent György vonalakkal övezett energiaerdő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87" r="24491" b="454"/>
          <a:stretch/>
        </p:blipFill>
        <p:spPr bwMode="auto">
          <a:xfrm>
            <a:off x="5148404" y="1124744"/>
            <a:ext cx="3995596" cy="46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hu-HU" sz="2400" b="1" dirty="0"/>
              <a:t>Szent György vonalakkal övezett energiaerdő</a:t>
            </a: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4752528" cy="230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dirty="0" smtClean="0"/>
              <a:t>A Kőszikla-szurdok pihenőhelyén (az egyik végében, attól függ honnan indulunk) nem csak friss vizet tudunk az Árpád forrásból venni magunkhoz, hanem pozitív energiákat is az energiapark avagy az energiaerdő jóvoltából. </a:t>
            </a:r>
          </a:p>
          <a:p>
            <a:pPr algn="just"/>
            <a:r>
              <a:rPr lang="hu-HU" dirty="0" smtClean="0"/>
              <a:t>A területen Szent György vonalak haladnak keresztül.</a:t>
            </a:r>
            <a:endParaRPr lang="hu-HU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/>
              <a:t>Kultúrház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600" dirty="0" smtClean="0"/>
              <a:t>A Kultúrház, más </a:t>
            </a:r>
            <a:r>
              <a:rPr lang="hu-HU" sz="1600" dirty="0"/>
              <a:t>néven Művelődési Ház </a:t>
            </a:r>
            <a:r>
              <a:rPr lang="hu-HU" sz="1600" dirty="0" smtClean="0"/>
              <a:t> a község közösségi életének egyik fontos állomáshelye. A kultúrház alkalmas kisebb-nagyobb rendezvények befogadására, lebonyolítására. Szolgáltatásaival nyitva áll az érdeklődők számára.</a:t>
            </a:r>
          </a:p>
          <a:p>
            <a:pPr algn="just"/>
            <a:r>
              <a:rPr lang="hu-HU" sz="1600" dirty="0" smtClean="0"/>
              <a:t>A nagyteremben színpad is rendelkezésre áll.</a:t>
            </a:r>
          </a:p>
          <a:p>
            <a:pPr algn="just"/>
            <a:r>
              <a:rPr lang="hu-HU" sz="1600" dirty="0" smtClean="0"/>
              <a:t>Működik </a:t>
            </a:r>
            <a:r>
              <a:rPr lang="hu-HU" sz="1600" dirty="0" err="1" smtClean="0"/>
              <a:t>ePont</a:t>
            </a:r>
            <a:r>
              <a:rPr lang="hu-HU" sz="1600" dirty="0" smtClean="0"/>
              <a:t> és Könyvtár is az épületben.</a:t>
            </a:r>
          </a:p>
          <a:p>
            <a:pPr algn="just"/>
            <a:r>
              <a:rPr lang="hu-HU" sz="1600" dirty="0" smtClean="0"/>
              <a:t>Az intézményben és környékén ingyen </a:t>
            </a:r>
            <a:r>
              <a:rPr lang="hu-HU" sz="1600" dirty="0" err="1" smtClean="0"/>
              <a:t>wifi-s</a:t>
            </a:r>
            <a:r>
              <a:rPr lang="hu-HU" sz="1600" dirty="0" smtClean="0"/>
              <a:t> internet elérhetőséget is biztost.</a:t>
            </a:r>
            <a:endParaRPr lang="hu-HU" sz="1600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46" name="Picture 2" descr="https://nagybakonak.hu/files/muvelodesihaz_01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644420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iserend.hu/kepek/templomok/4511/14055031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433" y="3334992"/>
            <a:ext cx="5112568" cy="35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b="1" dirty="0"/>
              <a:t>Szent István Templom</a:t>
            </a:r>
            <a:endParaRPr kumimoji="0" lang="hu-HU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112568" cy="2618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700" dirty="0" smtClean="0"/>
              <a:t>A Római Katolikus Egyházhoz tartozó templom a település dombtetején helyezkedik el, mindenki számára megközelíthető módon.</a:t>
            </a:r>
          </a:p>
          <a:p>
            <a:pPr algn="just"/>
            <a:endParaRPr lang="hu-HU" sz="1700" dirty="0" smtClean="0"/>
          </a:p>
          <a:p>
            <a:pPr algn="just"/>
            <a:r>
              <a:rPr lang="hu-HU" sz="1700" dirty="0" smtClean="0"/>
              <a:t>Elérhetőség: </a:t>
            </a:r>
          </a:p>
          <a:p>
            <a:pPr algn="just"/>
            <a:r>
              <a:rPr lang="hu-HU" sz="1700" dirty="0" smtClean="0"/>
              <a:t>Nagyrécse plébánia </a:t>
            </a:r>
            <a:r>
              <a:rPr lang="hu-HU" sz="1700" dirty="0" err="1" smtClean="0"/>
              <a:t>fíliája</a:t>
            </a:r>
            <a:r>
              <a:rPr lang="hu-HU" sz="1700" dirty="0" smtClean="0"/>
              <a:t>.</a:t>
            </a:r>
          </a:p>
          <a:p>
            <a:pPr algn="just"/>
            <a:r>
              <a:rPr lang="hu-HU" sz="1700" dirty="0" smtClean="0"/>
              <a:t>8756 Nagyrécse</a:t>
            </a:r>
          </a:p>
          <a:p>
            <a:pPr algn="just"/>
            <a:r>
              <a:rPr lang="hu-HU" sz="1700" dirty="0" smtClean="0"/>
              <a:t>Haladás u. 1.</a:t>
            </a:r>
          </a:p>
          <a:p>
            <a:pPr algn="just"/>
            <a:r>
              <a:rPr lang="hu-HU" sz="1700" dirty="0" smtClean="0"/>
              <a:t>Telefon: (93) 371-008 </a:t>
            </a:r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pic>
        <p:nvPicPr>
          <p:cNvPr id="8194" name="Picture 2" descr="https://miserend.hu/kepek/templomok/4511/8076032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091" y="3645024"/>
            <a:ext cx="432047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pctrs.network.hu/clubpicture/1/7/2/8/_/szent_istvan_templom_nagybakonak_1728729_3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124744"/>
            <a:ext cx="3491878" cy="26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698872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hu-HU" sz="2400" b="1" dirty="0"/>
              <a:t>Nagybakónaki Helytörténeti Múzeum</a:t>
            </a:r>
            <a:endParaRPr lang="hu-HU" sz="2400" dirty="0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251520" y="1124744"/>
            <a:ext cx="5976664" cy="1309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hu-HU" sz="1700" dirty="0" smtClean="0"/>
              <a:t>A volt parókia épületében található Helytörténeti Múzeum </a:t>
            </a:r>
          </a:p>
          <a:p>
            <a:pPr algn="just"/>
            <a:r>
              <a:rPr lang="hu-HU" sz="1700" dirty="0" smtClean="0"/>
              <a:t>A múzeum állandó kiállítással várja az érdeklődőket.</a:t>
            </a:r>
          </a:p>
          <a:p>
            <a:pPr algn="just"/>
            <a:r>
              <a:rPr lang="hu-HU" sz="1700" dirty="0" smtClean="0"/>
              <a:t>Értékes </a:t>
            </a:r>
            <a:r>
              <a:rPr lang="hu-HU" sz="1700" dirty="0"/>
              <a:t>egyháztörténeti dokumentumok, könyvek, miseruhák, bútorok </a:t>
            </a:r>
            <a:r>
              <a:rPr lang="hu-HU" sz="1700" dirty="0" smtClean="0"/>
              <a:t>tekinthetők meg az épületben.</a:t>
            </a:r>
            <a:endParaRPr lang="hu-HU" sz="1700" dirty="0"/>
          </a:p>
        </p:txBody>
      </p:sp>
      <p:sp>
        <p:nvSpPr>
          <p:cNvPr id="5124" name="AutoShape 4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6" name="AutoShape 6" descr="https://berenyifogado.hu/img/galeria-orig/main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0" y="-27384"/>
            <a:ext cx="9144000" cy="288032"/>
          </a:xfrm>
        </p:spPr>
        <p:txBody>
          <a:bodyPr>
            <a:noAutofit/>
          </a:bodyPr>
          <a:lstStyle/>
          <a:p>
            <a:pPr algn="l"/>
            <a:r>
              <a:rPr lang="hu-HU" sz="1400" b="1" dirty="0" smtClean="0"/>
              <a:t>Kerékpáros Eseménymarketing – NAGYBAKÓNAK				     „TOP-1.2.1-15-ZA2-2019-00004”</a:t>
            </a:r>
            <a:br>
              <a:rPr lang="hu-HU" sz="1400" b="1" dirty="0" smtClean="0"/>
            </a:br>
            <a:endParaRPr lang="hu-HU" sz="1400" b="1" dirty="0" smtClean="0"/>
          </a:p>
        </p:txBody>
      </p:sp>
      <p:sp>
        <p:nvSpPr>
          <p:cNvPr id="2" name="AutoShape 2" descr="Nagybakonak_Falumuzeum_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Nagybakonak_Falumuzeum_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Nagybakonak_Falumuzeum_1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26" name="Picture 10" descr="IMG_2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12438"/>
            <a:ext cx="4188976" cy="31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G_24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12438"/>
            <a:ext cx="3131840" cy="41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Kép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649787"/>
            <a:ext cx="31940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IMG_24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43" y="838655"/>
            <a:ext cx="2813557" cy="37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998853"/>
      </p:ext>
    </p:extLst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1002</Words>
  <Application>Microsoft Office PowerPoint</Application>
  <PresentationFormat>Diavetítés a képernyőre (4:3 oldalarány)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Zala Kétkeréken-Kerékpárút fejlesztése Nagyrécse, Nagybakónak és Újudvar településeken „TOP-1.2.1-15-ZA2-2019-00004”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Zala Kétkeréken-Kerékpárút fejlesztése Nagyrécse, Nagybakónak és Újudvar településeken „TOP-1.2.1-15-ZA2-2019-00004”</dc:title>
  <dc:creator>Kulcsár Norbert</dc:creator>
  <cp:lastModifiedBy>Kulcsár Norbert</cp:lastModifiedBy>
  <cp:revision>77</cp:revision>
  <dcterms:created xsi:type="dcterms:W3CDTF">2023-12-09T06:05:59Z</dcterms:created>
  <dcterms:modified xsi:type="dcterms:W3CDTF">2023-12-19T23:29:12Z</dcterms:modified>
</cp:coreProperties>
</file>